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9388253c604a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90daad3fba434d"/>
  </p:sldMasterIdLst>
  <p:sldIdLst>
    <p:sldId xmlns:r="http://schemas.openxmlformats.org/officeDocument/2006/relationships" id="256" r:id="R25d1bb3353d84f0e"/>
    <p:sldId xmlns:r="http://schemas.openxmlformats.org/officeDocument/2006/relationships" id="257" r:id="R878284576ec34178"/>
    <p:sldId xmlns:r="http://schemas.openxmlformats.org/officeDocument/2006/relationships" id="258" r:id="R267051d039924828"/>
    <p:sldId xmlns:r="http://schemas.openxmlformats.org/officeDocument/2006/relationships" id="259" r:id="R1bf412ea4d0d4e9b"/>
    <p:sldId xmlns:r="http://schemas.openxmlformats.org/officeDocument/2006/relationships" id="260" r:id="R0b0ac376b8154c10"/>
    <p:sldId xmlns:r="http://schemas.openxmlformats.org/officeDocument/2006/relationships" id="261" r:id="R34d28f6386f94157"/>
    <p:sldId xmlns:r="http://schemas.openxmlformats.org/officeDocument/2006/relationships" id="262" r:id="R2c3af7982b1542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90daad3fba434d" /><Relationship Type="http://schemas.openxmlformats.org/officeDocument/2006/relationships/slide" Target="/ppt/slides/slide1.xml" Id="R25d1bb3353d84f0e" /><Relationship Type="http://schemas.openxmlformats.org/officeDocument/2006/relationships/slide" Target="/ppt/slides/slide2.xml" Id="R878284576ec34178" /><Relationship Type="http://schemas.openxmlformats.org/officeDocument/2006/relationships/slide" Target="/ppt/slides/slide3.xml" Id="R267051d039924828" /><Relationship Type="http://schemas.openxmlformats.org/officeDocument/2006/relationships/slide" Target="/ppt/slides/slide4.xml" Id="R1bf412ea4d0d4e9b" /><Relationship Type="http://schemas.openxmlformats.org/officeDocument/2006/relationships/slide" Target="/ppt/slides/slide5.xml" Id="R0b0ac376b8154c10" /><Relationship Type="http://schemas.openxmlformats.org/officeDocument/2006/relationships/slide" Target="/ppt/slides/slide6.xml" Id="R34d28f6386f94157" /><Relationship Type="http://schemas.openxmlformats.org/officeDocument/2006/relationships/slide" Target="/ppt/slides/slide7.xml" Id="R2c3af7982b1542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2473fd51549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a11a6c94f48de" /><Relationship Type="http://schemas.openxmlformats.org/officeDocument/2006/relationships/theme" Target="/ppt/slideMasters/theme/theme1.xml" Id="R9c68bad2961f4b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8a11a6c94f48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5c952468a45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aaf0d0f0b41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1af0df6464d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b2b37b9a049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a58c4ba3442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57cf9096745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9b89f987a4b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 SAG OG TRELAST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SAG OG TRELAST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SAG OG TRELAST AS ble etablert [år] og holder til i Ølensvåg.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SAG OG TRELAST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SAG OG TRELAST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SAG OG TRELAST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333 397 033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18 057 238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6 739 608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53 841 053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187 684 896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SAG OG TRELAST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SAG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SAG OG TRELAST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Haukelivegen 676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5582 Ølensvåg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bergesag@bergesag.no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www.bergesag.no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SAG OG TRELAST AS</a:t>
            </a:r>
          </a:p>
        </p:txBody>
      </p:sp>
    </p:spTree>
  </p:cSld>
  <p:clrMapOvr>
    <a:masterClrMapping xmlns:a="http://schemas.openxmlformats.org/drawingml/2006/main"/>
  </p:clrMapOvr>
</p:sld>
</file>