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286c24a7d9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2e747063b4682"/>
  </p:sldMasterIdLst>
  <p:sldIdLst>
    <p:sldId xmlns:r="http://schemas.openxmlformats.org/officeDocument/2006/relationships" id="256" r:id="R12f854557c76499f"/>
    <p:sldId xmlns:r="http://schemas.openxmlformats.org/officeDocument/2006/relationships" id="257" r:id="R64b42c3d879344c9"/>
    <p:sldId xmlns:r="http://schemas.openxmlformats.org/officeDocument/2006/relationships" id="258" r:id="Rde15b6b901d44658"/>
    <p:sldId xmlns:r="http://schemas.openxmlformats.org/officeDocument/2006/relationships" id="259" r:id="R646c4b58bd4d45b2"/>
    <p:sldId xmlns:r="http://schemas.openxmlformats.org/officeDocument/2006/relationships" id="260" r:id="R58b62dba7301452b"/>
    <p:sldId xmlns:r="http://schemas.openxmlformats.org/officeDocument/2006/relationships" id="261" r:id="R262c3aa8c7604f8b"/>
    <p:sldId xmlns:r="http://schemas.openxmlformats.org/officeDocument/2006/relationships" id="262" r:id="Re3319c5ccde048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2e747063b4682" /><Relationship Type="http://schemas.openxmlformats.org/officeDocument/2006/relationships/slide" Target="/ppt/slides/slide1.xml" Id="R12f854557c76499f" /><Relationship Type="http://schemas.openxmlformats.org/officeDocument/2006/relationships/slide" Target="/ppt/slides/slide2.xml" Id="R64b42c3d879344c9" /><Relationship Type="http://schemas.openxmlformats.org/officeDocument/2006/relationships/slide" Target="/ppt/slides/slide3.xml" Id="Rde15b6b901d44658" /><Relationship Type="http://schemas.openxmlformats.org/officeDocument/2006/relationships/slide" Target="/ppt/slides/slide4.xml" Id="R646c4b58bd4d45b2" /><Relationship Type="http://schemas.openxmlformats.org/officeDocument/2006/relationships/slide" Target="/ppt/slides/slide5.xml" Id="R58b62dba7301452b" /><Relationship Type="http://schemas.openxmlformats.org/officeDocument/2006/relationships/slide" Target="/ppt/slides/slide6.xml" Id="R262c3aa8c7604f8b" /><Relationship Type="http://schemas.openxmlformats.org/officeDocument/2006/relationships/slide" Target="/ppt/slides/slide7.xml" Id="Re3319c5ccde048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c5c4ba6514a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b4a4b71284901" /><Relationship Type="http://schemas.openxmlformats.org/officeDocument/2006/relationships/theme" Target="/ppt/slideMasters/theme/theme1.xml" Id="R385b5d6f3272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9b4a4b7128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9c063f544e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20c6e05a246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0c435f9cb4f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2349a3d1f45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eb030bd7445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dbf9918e2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b12c3bb414d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REPSTAD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REPSTAD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241 100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−1 333 432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47 450 347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53 121 313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REPSTAD ARNSTEIN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Birkedalsveien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05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firmapost@repstad.no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