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433d9cbf5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5d4c39bfe46ad"/>
  </p:sldMasterIdLst>
  <p:sldIdLst>
    <p:sldId xmlns:r="http://schemas.openxmlformats.org/officeDocument/2006/relationships" id="256" r:id="Re465fb2cc304488e"/>
    <p:sldId xmlns:r="http://schemas.openxmlformats.org/officeDocument/2006/relationships" id="257" r:id="R9e759d2e80ba40c3"/>
    <p:sldId xmlns:r="http://schemas.openxmlformats.org/officeDocument/2006/relationships" id="258" r:id="R9e525a6066ac4720"/>
    <p:sldId xmlns:r="http://schemas.openxmlformats.org/officeDocument/2006/relationships" id="259" r:id="R75fc3987715f44f6"/>
    <p:sldId xmlns:r="http://schemas.openxmlformats.org/officeDocument/2006/relationships" id="260" r:id="R7d6dc86ce5724acf"/>
    <p:sldId xmlns:r="http://schemas.openxmlformats.org/officeDocument/2006/relationships" id="261" r:id="Rd98faf2dd628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5d4c39bfe46ad" /><Relationship Type="http://schemas.openxmlformats.org/officeDocument/2006/relationships/slide" Target="/ppt/slides/slide1.xml" Id="Re465fb2cc304488e" /><Relationship Type="http://schemas.openxmlformats.org/officeDocument/2006/relationships/slide" Target="/ppt/slides/slide2.xml" Id="R9e759d2e80ba40c3" /><Relationship Type="http://schemas.openxmlformats.org/officeDocument/2006/relationships/slide" Target="/ppt/slides/slide3.xml" Id="R9e525a6066ac4720" /><Relationship Type="http://schemas.openxmlformats.org/officeDocument/2006/relationships/slide" Target="/ppt/slides/slide4.xml" Id="R75fc3987715f44f6" /><Relationship Type="http://schemas.openxmlformats.org/officeDocument/2006/relationships/slide" Target="/ppt/slides/slide5.xml" Id="R7d6dc86ce5724acf" /><Relationship Type="http://schemas.openxmlformats.org/officeDocument/2006/relationships/slide" Target="/ppt/slides/slide6.xml" Id="Rd98faf2dd628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d1b339666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d237a7dc344c3" /><Relationship Type="http://schemas.openxmlformats.org/officeDocument/2006/relationships/theme" Target="/ppt/slideMasters/theme/theme1.xml" Id="Recd5e6a32fd3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ad237a7dc3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0e7565f93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df3d5738e4f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45fc9ca15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6583c6c5f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e8f033b648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6959b5d6d46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