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6621f175d4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775b6a0ec4a47"/>
  </p:sldMasterIdLst>
  <p:sldIdLst>
    <p:sldId xmlns:r="http://schemas.openxmlformats.org/officeDocument/2006/relationships" id="256" r:id="R41b0c86a567d44fa"/>
    <p:sldId xmlns:r="http://schemas.openxmlformats.org/officeDocument/2006/relationships" id="257" r:id="R73089aed9f1c4e98"/>
    <p:sldId xmlns:r="http://schemas.openxmlformats.org/officeDocument/2006/relationships" id="258" r:id="R96dd82a7178a42a0"/>
    <p:sldId xmlns:r="http://schemas.openxmlformats.org/officeDocument/2006/relationships" id="259" r:id="R2a624a8b17bf4d2d"/>
    <p:sldId xmlns:r="http://schemas.openxmlformats.org/officeDocument/2006/relationships" id="260" r:id="Rbcd956cf5c484893"/>
    <p:sldId xmlns:r="http://schemas.openxmlformats.org/officeDocument/2006/relationships" id="261" r:id="R5d19f098011e4845"/>
    <p:sldId xmlns:r="http://schemas.openxmlformats.org/officeDocument/2006/relationships" id="262" r:id="R2e7bc47f5e2f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775b6a0ec4a47" /><Relationship Type="http://schemas.openxmlformats.org/officeDocument/2006/relationships/slide" Target="/ppt/slides/slide1.xml" Id="R41b0c86a567d44fa" /><Relationship Type="http://schemas.openxmlformats.org/officeDocument/2006/relationships/slide" Target="/ppt/slides/slide2.xml" Id="R73089aed9f1c4e98" /><Relationship Type="http://schemas.openxmlformats.org/officeDocument/2006/relationships/slide" Target="/ppt/slides/slide3.xml" Id="R96dd82a7178a42a0" /><Relationship Type="http://schemas.openxmlformats.org/officeDocument/2006/relationships/slide" Target="/ppt/slides/slide4.xml" Id="R2a624a8b17bf4d2d" /><Relationship Type="http://schemas.openxmlformats.org/officeDocument/2006/relationships/slide" Target="/ppt/slides/slide5.xml" Id="Rbcd956cf5c484893" /><Relationship Type="http://schemas.openxmlformats.org/officeDocument/2006/relationships/slide" Target="/ppt/slides/slide6.xml" Id="R5d19f098011e4845" /><Relationship Type="http://schemas.openxmlformats.org/officeDocument/2006/relationships/slide" Target="/ppt/slides/slide7.xml" Id="R2e7bc47f5e2f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0bf1761f3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3183012440fa" /><Relationship Type="http://schemas.openxmlformats.org/officeDocument/2006/relationships/theme" Target="/ppt/slideMasters/theme/theme1.xml" Id="R8dc4ca769c43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831830124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21fa93584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9b564e7b1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b5eb141d947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1d5d2583e4b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ac42424d14d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5b6c0a7944f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12812c92e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