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f88ef1ffde4f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b7e3a0ea5b49e9"/>
  </p:sldMasterIdLst>
  <p:sldIdLst>
    <p:sldId xmlns:r="http://schemas.openxmlformats.org/officeDocument/2006/relationships" id="256" r:id="R76456db9a9a64f8d"/>
    <p:sldId xmlns:r="http://schemas.openxmlformats.org/officeDocument/2006/relationships" id="257" r:id="Rf819304ceaaa4320"/>
    <p:sldId xmlns:r="http://schemas.openxmlformats.org/officeDocument/2006/relationships" id="258" r:id="Rcc29f6b8a9664448"/>
    <p:sldId xmlns:r="http://schemas.openxmlformats.org/officeDocument/2006/relationships" id="259" r:id="R224b87f10b58459c"/>
    <p:sldId xmlns:r="http://schemas.openxmlformats.org/officeDocument/2006/relationships" id="260" r:id="R14d05dab46a341a6"/>
    <p:sldId xmlns:r="http://schemas.openxmlformats.org/officeDocument/2006/relationships" id="261" r:id="R4905d0b746d443aa"/>
    <p:sldId xmlns:r="http://schemas.openxmlformats.org/officeDocument/2006/relationships" id="262" r:id="Ra3668c283c7446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7e3a0ea5b49e9" /><Relationship Type="http://schemas.openxmlformats.org/officeDocument/2006/relationships/slide" Target="/ppt/slides/slide1.xml" Id="R76456db9a9a64f8d" /><Relationship Type="http://schemas.openxmlformats.org/officeDocument/2006/relationships/slide" Target="/ppt/slides/slide2.xml" Id="Rf819304ceaaa4320" /><Relationship Type="http://schemas.openxmlformats.org/officeDocument/2006/relationships/slide" Target="/ppt/slides/slide3.xml" Id="Rcc29f6b8a9664448" /><Relationship Type="http://schemas.openxmlformats.org/officeDocument/2006/relationships/slide" Target="/ppt/slides/slide4.xml" Id="R224b87f10b58459c" /><Relationship Type="http://schemas.openxmlformats.org/officeDocument/2006/relationships/slide" Target="/ppt/slides/slide5.xml" Id="R14d05dab46a341a6" /><Relationship Type="http://schemas.openxmlformats.org/officeDocument/2006/relationships/slide" Target="/ppt/slides/slide6.xml" Id="R4905d0b746d443aa" /><Relationship Type="http://schemas.openxmlformats.org/officeDocument/2006/relationships/slide" Target="/ppt/slides/slide7.xml" Id="Ra3668c283c7446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f34a4f065543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a374bc08c466b" /><Relationship Type="http://schemas.openxmlformats.org/officeDocument/2006/relationships/theme" Target="/ppt/slideMasters/theme/theme1.xml" Id="R3b250a002f9f45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0a374bc08c46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5b1b904f040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ab2aabb4041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69f9502824a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61860339442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2eddf17de4a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13629fe0340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c280f2f474b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 HUS TØNSBERG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 HUS TØNSBERG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7 618 866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−3 418 187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19 439 989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37 490 752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BROEN EIENDOM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SVENDSEN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EITO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SKYTØEN ERLING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OG HOGSNES INVEST AS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Burotveien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3118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63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post@blinkhus-tonsberg.no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