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da4fef5ee641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ac6ad5cea9455a"/>
  </p:sldMasterIdLst>
  <p:sldIdLst>
    <p:sldId xmlns:r="http://schemas.openxmlformats.org/officeDocument/2006/relationships" id="256" r:id="Rbf7af0d607cb4c31"/>
    <p:sldId xmlns:r="http://schemas.openxmlformats.org/officeDocument/2006/relationships" id="257" r:id="Rbb3d4abef12c4f6d"/>
    <p:sldId xmlns:r="http://schemas.openxmlformats.org/officeDocument/2006/relationships" id="258" r:id="R96eec59aee4c486a"/>
    <p:sldId xmlns:r="http://schemas.openxmlformats.org/officeDocument/2006/relationships" id="259" r:id="Rf71675bd8a7e492e"/>
    <p:sldId xmlns:r="http://schemas.openxmlformats.org/officeDocument/2006/relationships" id="260" r:id="Rd0676c1b101c455b"/>
    <p:sldId xmlns:r="http://schemas.openxmlformats.org/officeDocument/2006/relationships" id="261" r:id="R9f943459b98b490a"/>
    <p:sldId xmlns:r="http://schemas.openxmlformats.org/officeDocument/2006/relationships" id="262" r:id="R8778ea74dd5a4e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c6ad5cea9455a" /><Relationship Type="http://schemas.openxmlformats.org/officeDocument/2006/relationships/slide" Target="/ppt/slides/slide1.xml" Id="Rbf7af0d607cb4c31" /><Relationship Type="http://schemas.openxmlformats.org/officeDocument/2006/relationships/slide" Target="/ppt/slides/slide2.xml" Id="Rbb3d4abef12c4f6d" /><Relationship Type="http://schemas.openxmlformats.org/officeDocument/2006/relationships/slide" Target="/ppt/slides/slide3.xml" Id="R96eec59aee4c486a" /><Relationship Type="http://schemas.openxmlformats.org/officeDocument/2006/relationships/slide" Target="/ppt/slides/slide4.xml" Id="Rf71675bd8a7e492e" /><Relationship Type="http://schemas.openxmlformats.org/officeDocument/2006/relationships/slide" Target="/ppt/slides/slide5.xml" Id="Rd0676c1b101c455b" /><Relationship Type="http://schemas.openxmlformats.org/officeDocument/2006/relationships/slide" Target="/ppt/slides/slide6.xml" Id="R9f943459b98b490a" /><Relationship Type="http://schemas.openxmlformats.org/officeDocument/2006/relationships/slide" Target="/ppt/slides/slide7.xml" Id="R8778ea74dd5a4e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708c4f63b40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2a59f0ca3486d" /><Relationship Type="http://schemas.openxmlformats.org/officeDocument/2006/relationships/theme" Target="/ppt/slideMasters/theme/theme1.xml" Id="R9634d7ad6e5443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c2a59f0ca348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4ca65b39b47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d74bbfd9541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0ca2c25ce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25d20130f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d7474b6454c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ad6cb8df44d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19f19addb4a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J. K. FLYSTVEIT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J. K. FLYSTVEIT AS ble etablert [år] og holder til i Hægeland.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9 018 530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353 372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843 267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2 497 749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FLYSTVEIT JAN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Kåre Flystveit, Setesdalsvegen 967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4720 Hægeland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984 060 270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J. K. FLYSTVEIT AS</a:t>
            </a:r>
          </a:p>
        </p:txBody>
      </p:sp>
    </p:spTree>
  </p:cSld>
  <p:clrMapOvr>
    <a:masterClrMapping xmlns:a="http://schemas.openxmlformats.org/drawingml/2006/main"/>
  </p:clrMapOvr>
</p:sld>
</file>