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d9b8ed91fe46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46edcad7884c3b"/>
  </p:sldMasterIdLst>
  <p:sldIdLst>
    <p:sldId xmlns:r="http://schemas.openxmlformats.org/officeDocument/2006/relationships" id="256" r:id="R965bc32d1f374eb0"/>
    <p:sldId xmlns:r="http://schemas.openxmlformats.org/officeDocument/2006/relationships" id="257" r:id="R495edf676c5a4fee"/>
    <p:sldId xmlns:r="http://schemas.openxmlformats.org/officeDocument/2006/relationships" id="258" r:id="R4ca239bcf2474714"/>
    <p:sldId xmlns:r="http://schemas.openxmlformats.org/officeDocument/2006/relationships" id="259" r:id="R5668593794b94f8f"/>
    <p:sldId xmlns:r="http://schemas.openxmlformats.org/officeDocument/2006/relationships" id="260" r:id="R38e7237cd6cf44f0"/>
    <p:sldId xmlns:r="http://schemas.openxmlformats.org/officeDocument/2006/relationships" id="261" r:id="R31dcbc6963a5445f"/>
    <p:sldId xmlns:r="http://schemas.openxmlformats.org/officeDocument/2006/relationships" id="262" r:id="R570da9e817274a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6edcad7884c3b" /><Relationship Type="http://schemas.openxmlformats.org/officeDocument/2006/relationships/slide" Target="/ppt/slides/slide1.xml" Id="R965bc32d1f374eb0" /><Relationship Type="http://schemas.openxmlformats.org/officeDocument/2006/relationships/slide" Target="/ppt/slides/slide2.xml" Id="R495edf676c5a4fee" /><Relationship Type="http://schemas.openxmlformats.org/officeDocument/2006/relationships/slide" Target="/ppt/slides/slide3.xml" Id="R4ca239bcf2474714" /><Relationship Type="http://schemas.openxmlformats.org/officeDocument/2006/relationships/slide" Target="/ppt/slides/slide4.xml" Id="R5668593794b94f8f" /><Relationship Type="http://schemas.openxmlformats.org/officeDocument/2006/relationships/slide" Target="/ppt/slides/slide5.xml" Id="R38e7237cd6cf44f0" /><Relationship Type="http://schemas.openxmlformats.org/officeDocument/2006/relationships/slide" Target="/ppt/slides/slide6.xml" Id="R31dcbc6963a5445f" /><Relationship Type="http://schemas.openxmlformats.org/officeDocument/2006/relationships/slide" Target="/ppt/slides/slide7.xml" Id="R570da9e817274a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037a095e849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4f34ab75341c8" /><Relationship Type="http://schemas.openxmlformats.org/officeDocument/2006/relationships/theme" Target="/ppt/slideMasters/theme/theme1.xml" Id="R69238bade60844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a4f34ab75341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88b38e3cc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f3d1843594a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598d814c148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9a937cf5943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a857665b247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200ac11cc4f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a082969f742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