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1503ab6f0049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96fbcfc30746f7"/>
  </p:sldMasterIdLst>
  <p:sldIdLst>
    <p:sldId xmlns:r="http://schemas.openxmlformats.org/officeDocument/2006/relationships" id="256" r:id="Rf5869f7da6ee4801"/>
    <p:sldId xmlns:r="http://schemas.openxmlformats.org/officeDocument/2006/relationships" id="257" r:id="R627285d7ab0b4b8c"/>
    <p:sldId xmlns:r="http://schemas.openxmlformats.org/officeDocument/2006/relationships" id="258" r:id="R75c3df86e36c4862"/>
    <p:sldId xmlns:r="http://schemas.openxmlformats.org/officeDocument/2006/relationships" id="259" r:id="R8ab5655b7d3e486d"/>
    <p:sldId xmlns:r="http://schemas.openxmlformats.org/officeDocument/2006/relationships" id="260" r:id="Reee641cd31304f8c"/>
    <p:sldId xmlns:r="http://schemas.openxmlformats.org/officeDocument/2006/relationships" id="261" r:id="Rae9af04872964b1a"/>
    <p:sldId xmlns:r="http://schemas.openxmlformats.org/officeDocument/2006/relationships" id="262" r:id="R32bcdcc3daf943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96fbcfc30746f7" /><Relationship Type="http://schemas.openxmlformats.org/officeDocument/2006/relationships/slide" Target="/ppt/slides/slide1.xml" Id="Rf5869f7da6ee4801" /><Relationship Type="http://schemas.openxmlformats.org/officeDocument/2006/relationships/slide" Target="/ppt/slides/slide2.xml" Id="R627285d7ab0b4b8c" /><Relationship Type="http://schemas.openxmlformats.org/officeDocument/2006/relationships/slide" Target="/ppt/slides/slide3.xml" Id="R75c3df86e36c4862" /><Relationship Type="http://schemas.openxmlformats.org/officeDocument/2006/relationships/slide" Target="/ppt/slides/slide4.xml" Id="R8ab5655b7d3e486d" /><Relationship Type="http://schemas.openxmlformats.org/officeDocument/2006/relationships/slide" Target="/ppt/slides/slide5.xml" Id="Reee641cd31304f8c" /><Relationship Type="http://schemas.openxmlformats.org/officeDocument/2006/relationships/slide" Target="/ppt/slides/slide6.xml" Id="Rae9af04872964b1a" /><Relationship Type="http://schemas.openxmlformats.org/officeDocument/2006/relationships/slide" Target="/ppt/slides/slide7.xml" Id="R32bcdcc3daf943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e0d990432b40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5366544df41f9" /><Relationship Type="http://schemas.openxmlformats.org/officeDocument/2006/relationships/theme" Target="/ppt/slideMasters/theme/theme1.xml" Id="R25fdd0ac244344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55366544df41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0a42cf1e74c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602d9675549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538a47b1543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206780f614d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a9df724f24c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c64fd5deb48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fb0172da640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PROSESS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PROSESS CONSULT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1 593 186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8 518 036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14 555 518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EGIL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Rotene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29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egil.nygard@start.no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984 079 621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