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9aa6ffda564a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a458f4c3844eed"/>
  </p:sldMasterIdLst>
  <p:sldIdLst>
    <p:sldId xmlns:r="http://schemas.openxmlformats.org/officeDocument/2006/relationships" id="256" r:id="R4163f81e7f9846d7"/>
    <p:sldId xmlns:r="http://schemas.openxmlformats.org/officeDocument/2006/relationships" id="257" r:id="R160a3d7857164b4d"/>
    <p:sldId xmlns:r="http://schemas.openxmlformats.org/officeDocument/2006/relationships" id="258" r:id="Rb08be6b9cb0643de"/>
    <p:sldId xmlns:r="http://schemas.openxmlformats.org/officeDocument/2006/relationships" id="259" r:id="R96e354e17ffa4157"/>
    <p:sldId xmlns:r="http://schemas.openxmlformats.org/officeDocument/2006/relationships" id="260" r:id="R4ef3b8c64f054c35"/>
    <p:sldId xmlns:r="http://schemas.openxmlformats.org/officeDocument/2006/relationships" id="261" r:id="R0f0bf511e84b4638"/>
    <p:sldId xmlns:r="http://schemas.openxmlformats.org/officeDocument/2006/relationships" id="262" r:id="R03aae897bba940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a458f4c3844eed" /><Relationship Type="http://schemas.openxmlformats.org/officeDocument/2006/relationships/slide" Target="/ppt/slides/slide1.xml" Id="R4163f81e7f9846d7" /><Relationship Type="http://schemas.openxmlformats.org/officeDocument/2006/relationships/slide" Target="/ppt/slides/slide2.xml" Id="R160a3d7857164b4d" /><Relationship Type="http://schemas.openxmlformats.org/officeDocument/2006/relationships/slide" Target="/ppt/slides/slide3.xml" Id="Rb08be6b9cb0643de" /><Relationship Type="http://schemas.openxmlformats.org/officeDocument/2006/relationships/slide" Target="/ppt/slides/slide4.xml" Id="R96e354e17ffa4157" /><Relationship Type="http://schemas.openxmlformats.org/officeDocument/2006/relationships/slide" Target="/ppt/slides/slide5.xml" Id="R4ef3b8c64f054c35" /><Relationship Type="http://schemas.openxmlformats.org/officeDocument/2006/relationships/slide" Target="/ppt/slides/slide6.xml" Id="R0f0bf511e84b4638" /><Relationship Type="http://schemas.openxmlformats.org/officeDocument/2006/relationships/slide" Target="/ppt/slides/slide7.xml" Id="R03aae897bba940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4a0a9ff8874b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8cd78cf3744a82" /><Relationship Type="http://schemas.openxmlformats.org/officeDocument/2006/relationships/theme" Target="/ppt/slideMasters/theme/theme1.xml" Id="R51fe9445495f4b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8cd78cf3744a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ab505f89014d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8860fd0f3749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c5482123ec47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cd8c06d2d244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a9cdc6c3b748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bce1f9c22f4f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17636bf1fa4c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SCANDINAVIAN YACTHERS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SCANDINAVIAN YACTHERS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354 720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187 505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187 505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98 541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581 835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T-ZYM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Wilberg &amp; Akerhaugen AS, Prinsens gate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stemre@stemre.no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984 091 613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