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4456bde5d4d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5409865d9493c"/>
  </p:sldMasterIdLst>
  <p:sldIdLst>
    <p:sldId xmlns:r="http://schemas.openxmlformats.org/officeDocument/2006/relationships" id="256" r:id="R3a6a97af390f4ae7"/>
    <p:sldId xmlns:r="http://schemas.openxmlformats.org/officeDocument/2006/relationships" id="257" r:id="Re9e966c5c9c54561"/>
    <p:sldId xmlns:r="http://schemas.openxmlformats.org/officeDocument/2006/relationships" id="258" r:id="R9313949df5f14703"/>
    <p:sldId xmlns:r="http://schemas.openxmlformats.org/officeDocument/2006/relationships" id="259" r:id="Ra66d4c01d56c4b84"/>
    <p:sldId xmlns:r="http://schemas.openxmlformats.org/officeDocument/2006/relationships" id="260" r:id="R060ffc680f2d428b"/>
    <p:sldId xmlns:r="http://schemas.openxmlformats.org/officeDocument/2006/relationships" id="261" r:id="Re1c35781e4c143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5409865d9493c" /><Relationship Type="http://schemas.openxmlformats.org/officeDocument/2006/relationships/slide" Target="/ppt/slides/slide1.xml" Id="R3a6a97af390f4ae7" /><Relationship Type="http://schemas.openxmlformats.org/officeDocument/2006/relationships/slide" Target="/ppt/slides/slide2.xml" Id="Re9e966c5c9c54561" /><Relationship Type="http://schemas.openxmlformats.org/officeDocument/2006/relationships/slide" Target="/ppt/slides/slide3.xml" Id="R9313949df5f14703" /><Relationship Type="http://schemas.openxmlformats.org/officeDocument/2006/relationships/slide" Target="/ppt/slides/slide4.xml" Id="Ra66d4c01d56c4b84" /><Relationship Type="http://schemas.openxmlformats.org/officeDocument/2006/relationships/slide" Target="/ppt/slides/slide5.xml" Id="R060ffc680f2d428b" /><Relationship Type="http://schemas.openxmlformats.org/officeDocument/2006/relationships/slide" Target="/ppt/slides/slide6.xml" Id="Re1c35781e4c143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ace08a79a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ae33c06634a99" /><Relationship Type="http://schemas.openxmlformats.org/officeDocument/2006/relationships/theme" Target="/ppt/slideMasters/theme/theme1.xml" Id="R6b140842b9654c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ae33c06634a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1c2fa1a8c4e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35a67f86f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7cf6c86bc40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a02e576f54d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22cb06015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1a1b16018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