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abc4edeb4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e2f16874e4e46"/>
  </p:sldMasterIdLst>
  <p:sldIdLst>
    <p:sldId xmlns:r="http://schemas.openxmlformats.org/officeDocument/2006/relationships" id="256" r:id="R034b6e1901794db7"/>
    <p:sldId xmlns:r="http://schemas.openxmlformats.org/officeDocument/2006/relationships" id="257" r:id="Racdc49a7f6894f93"/>
    <p:sldId xmlns:r="http://schemas.openxmlformats.org/officeDocument/2006/relationships" id="258" r:id="R5a919535452c4ae5"/>
    <p:sldId xmlns:r="http://schemas.openxmlformats.org/officeDocument/2006/relationships" id="259" r:id="R019f90a1fd6944a1"/>
    <p:sldId xmlns:r="http://schemas.openxmlformats.org/officeDocument/2006/relationships" id="260" r:id="R179a1d076d9b4c3d"/>
    <p:sldId xmlns:r="http://schemas.openxmlformats.org/officeDocument/2006/relationships" id="261" r:id="R9f676bef1f61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e2f16874e4e46" /><Relationship Type="http://schemas.openxmlformats.org/officeDocument/2006/relationships/slide" Target="/ppt/slides/slide1.xml" Id="R034b6e1901794db7" /><Relationship Type="http://schemas.openxmlformats.org/officeDocument/2006/relationships/slide" Target="/ppt/slides/slide2.xml" Id="Racdc49a7f6894f93" /><Relationship Type="http://schemas.openxmlformats.org/officeDocument/2006/relationships/slide" Target="/ppt/slides/slide3.xml" Id="R5a919535452c4ae5" /><Relationship Type="http://schemas.openxmlformats.org/officeDocument/2006/relationships/slide" Target="/ppt/slides/slide4.xml" Id="R019f90a1fd6944a1" /><Relationship Type="http://schemas.openxmlformats.org/officeDocument/2006/relationships/slide" Target="/ppt/slides/slide5.xml" Id="R179a1d076d9b4c3d" /><Relationship Type="http://schemas.openxmlformats.org/officeDocument/2006/relationships/slide" Target="/ppt/slides/slide6.xml" Id="R9f676bef1f61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d185fe09c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225bebacf4da6" /><Relationship Type="http://schemas.openxmlformats.org/officeDocument/2006/relationships/theme" Target="/ppt/slideMasters/theme/theme1.xml" Id="Radc97412544045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225bebacf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06ca5f07c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4b5abe0a5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095a969be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f2edecd2c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c09a1919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1eff1d95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