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c91a06fcae45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968a09f54d4364"/>
  </p:sldMasterIdLst>
  <p:sldIdLst>
    <p:sldId xmlns:r="http://schemas.openxmlformats.org/officeDocument/2006/relationships" id="256" r:id="R561484a2ddf0464b"/>
    <p:sldId xmlns:r="http://schemas.openxmlformats.org/officeDocument/2006/relationships" id="257" r:id="R46c8d73647054e20"/>
    <p:sldId xmlns:r="http://schemas.openxmlformats.org/officeDocument/2006/relationships" id="258" r:id="Rd00b7e77f9a743e1"/>
    <p:sldId xmlns:r="http://schemas.openxmlformats.org/officeDocument/2006/relationships" id="259" r:id="R8e7d9f33925e4091"/>
    <p:sldId xmlns:r="http://schemas.openxmlformats.org/officeDocument/2006/relationships" id="260" r:id="R622afcc0970d4d20"/>
    <p:sldId xmlns:r="http://schemas.openxmlformats.org/officeDocument/2006/relationships" id="261" r:id="R4a51dcc538144de3"/>
    <p:sldId xmlns:r="http://schemas.openxmlformats.org/officeDocument/2006/relationships" id="262" r:id="R0f4762f39b9b47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968a09f54d4364" /><Relationship Type="http://schemas.openxmlformats.org/officeDocument/2006/relationships/slide" Target="/ppt/slides/slide1.xml" Id="R561484a2ddf0464b" /><Relationship Type="http://schemas.openxmlformats.org/officeDocument/2006/relationships/slide" Target="/ppt/slides/slide2.xml" Id="R46c8d73647054e20" /><Relationship Type="http://schemas.openxmlformats.org/officeDocument/2006/relationships/slide" Target="/ppt/slides/slide3.xml" Id="Rd00b7e77f9a743e1" /><Relationship Type="http://schemas.openxmlformats.org/officeDocument/2006/relationships/slide" Target="/ppt/slides/slide4.xml" Id="R8e7d9f33925e4091" /><Relationship Type="http://schemas.openxmlformats.org/officeDocument/2006/relationships/slide" Target="/ppt/slides/slide5.xml" Id="R622afcc0970d4d20" /><Relationship Type="http://schemas.openxmlformats.org/officeDocument/2006/relationships/slide" Target="/ppt/slides/slide6.xml" Id="R4a51dcc538144de3" /><Relationship Type="http://schemas.openxmlformats.org/officeDocument/2006/relationships/slide" Target="/ppt/slides/slide7.xml" Id="R0f4762f39b9b47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5bc6e1978143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5a560c9f84305" /><Relationship Type="http://schemas.openxmlformats.org/officeDocument/2006/relationships/theme" Target="/ppt/slideMasters/theme/theme1.xml" Id="Re295f6697df449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15a560c9f843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612f0e7d244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1798ba0cb44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b242522064d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1d7607b6348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192d8231144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536ba96f346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ddb5670a24e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SENTER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−473 287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6 900 477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38 930 289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50 704 916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ASTRA NORGE AS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 REME AS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ASTRA NOVA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BRG Eiendom AS, Tangen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984 207 921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