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8f1c2e7fa4d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a74e592e6942b6"/>
  </p:sldMasterIdLst>
  <p:sldIdLst>
    <p:sldId xmlns:r="http://schemas.openxmlformats.org/officeDocument/2006/relationships" id="256" r:id="R1d3c22f7bf6c40ed"/>
    <p:sldId xmlns:r="http://schemas.openxmlformats.org/officeDocument/2006/relationships" id="257" r:id="R2fe703ec08814400"/>
    <p:sldId xmlns:r="http://schemas.openxmlformats.org/officeDocument/2006/relationships" id="258" r:id="Rdd7078d376084574"/>
    <p:sldId xmlns:r="http://schemas.openxmlformats.org/officeDocument/2006/relationships" id="259" r:id="R02798df8a75d4e8a"/>
    <p:sldId xmlns:r="http://schemas.openxmlformats.org/officeDocument/2006/relationships" id="260" r:id="Rac1a798992774eec"/>
    <p:sldId xmlns:r="http://schemas.openxmlformats.org/officeDocument/2006/relationships" id="261" r:id="Rde84f9b6566c41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74e592e6942b6" /><Relationship Type="http://schemas.openxmlformats.org/officeDocument/2006/relationships/slide" Target="/ppt/slides/slide1.xml" Id="R1d3c22f7bf6c40ed" /><Relationship Type="http://schemas.openxmlformats.org/officeDocument/2006/relationships/slide" Target="/ppt/slides/slide2.xml" Id="R2fe703ec08814400" /><Relationship Type="http://schemas.openxmlformats.org/officeDocument/2006/relationships/slide" Target="/ppt/slides/slide3.xml" Id="Rdd7078d376084574" /><Relationship Type="http://schemas.openxmlformats.org/officeDocument/2006/relationships/slide" Target="/ppt/slides/slide4.xml" Id="R02798df8a75d4e8a" /><Relationship Type="http://schemas.openxmlformats.org/officeDocument/2006/relationships/slide" Target="/ppt/slides/slide5.xml" Id="Rac1a798992774eec" /><Relationship Type="http://schemas.openxmlformats.org/officeDocument/2006/relationships/slide" Target="/ppt/slides/slide6.xml" Id="Rde84f9b6566c41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d29b5510048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ca5c99c4a4f56" /><Relationship Type="http://schemas.openxmlformats.org/officeDocument/2006/relationships/theme" Target="/ppt/slideMasters/theme/theme1.xml" Id="R6ea98ae399e747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bca5c99c4a4f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96d72ffc3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c7ccc4265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02fb4c9d146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40178b95941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87f6144a94b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42a13194a44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JAVIT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268 424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268 424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984 217 439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JAVIT AS</a:t>
            </a:r>
          </a:p>
        </p:txBody>
      </p:sp>
    </p:spTree>
  </p:cSld>
  <p:clrMapOvr>
    <a:masterClrMapping xmlns:a="http://schemas.openxmlformats.org/drawingml/2006/main"/>
  </p:clrMapOvr>
</p:sld>
</file>