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f3e017948041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7bdc894b1c476f"/>
  </p:sldMasterIdLst>
  <p:sldIdLst>
    <p:sldId xmlns:r="http://schemas.openxmlformats.org/officeDocument/2006/relationships" id="256" r:id="R730ff900226048f9"/>
    <p:sldId xmlns:r="http://schemas.openxmlformats.org/officeDocument/2006/relationships" id="257" r:id="R4364fbb4d5ac46f5"/>
    <p:sldId xmlns:r="http://schemas.openxmlformats.org/officeDocument/2006/relationships" id="258" r:id="Rf6ffe318989b4e4a"/>
    <p:sldId xmlns:r="http://schemas.openxmlformats.org/officeDocument/2006/relationships" id="259" r:id="R1789fae7668f49f5"/>
    <p:sldId xmlns:r="http://schemas.openxmlformats.org/officeDocument/2006/relationships" id="260" r:id="Rd07caf6c326e4f27"/>
    <p:sldId xmlns:r="http://schemas.openxmlformats.org/officeDocument/2006/relationships" id="261" r:id="Refc7d215aa084489"/>
    <p:sldId xmlns:r="http://schemas.openxmlformats.org/officeDocument/2006/relationships" id="262" r:id="R7699a81e90154f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7bdc894b1c476f" /><Relationship Type="http://schemas.openxmlformats.org/officeDocument/2006/relationships/slide" Target="/ppt/slides/slide1.xml" Id="R730ff900226048f9" /><Relationship Type="http://schemas.openxmlformats.org/officeDocument/2006/relationships/slide" Target="/ppt/slides/slide2.xml" Id="R4364fbb4d5ac46f5" /><Relationship Type="http://schemas.openxmlformats.org/officeDocument/2006/relationships/slide" Target="/ppt/slides/slide3.xml" Id="Rf6ffe318989b4e4a" /><Relationship Type="http://schemas.openxmlformats.org/officeDocument/2006/relationships/slide" Target="/ppt/slides/slide4.xml" Id="R1789fae7668f49f5" /><Relationship Type="http://schemas.openxmlformats.org/officeDocument/2006/relationships/slide" Target="/ppt/slides/slide5.xml" Id="Rd07caf6c326e4f27" /><Relationship Type="http://schemas.openxmlformats.org/officeDocument/2006/relationships/slide" Target="/ppt/slides/slide6.xml" Id="Refc7d215aa084489" /><Relationship Type="http://schemas.openxmlformats.org/officeDocument/2006/relationships/slide" Target="/ppt/slides/slide7.xml" Id="R7699a81e90154f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63c60b476046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6c000fb734c38" /><Relationship Type="http://schemas.openxmlformats.org/officeDocument/2006/relationships/theme" Target="/ppt/slideMasters/theme/theme1.xml" Id="R2cee9162abf84d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f6c000fb734c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bba081b2545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e44d8f2264f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8f4c96ce64d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994b3376c40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39ef78c8d4b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7d73bd74a4a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5fb2842ba4f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COD-EXPORT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COD-EXPORT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658 625 013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11 369 752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6 636 340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31 997 389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147 847 995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TEVAL INVEST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ABACS AS  –  16,3 %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CHRISTIN PEDERSEN HOLDING AS  –  16,3 %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ERIK MATHIESEN HOLDING AS  –  16,3 %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Keiser Wilhelms gate 24-26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10 17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www.bacalhau.no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984 265 700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