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d40178c02b8433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ec725fca2c54cbe"/>
  </p:sldMasterIdLst>
  <p:sldIdLst>
    <p:sldId xmlns:r="http://schemas.openxmlformats.org/officeDocument/2006/relationships" id="256" r:id="R15087023b71448d6"/>
    <p:sldId xmlns:r="http://schemas.openxmlformats.org/officeDocument/2006/relationships" id="257" r:id="Rc7e48c7363ee428e"/>
    <p:sldId xmlns:r="http://schemas.openxmlformats.org/officeDocument/2006/relationships" id="258" r:id="R43871f2accb1487d"/>
    <p:sldId xmlns:r="http://schemas.openxmlformats.org/officeDocument/2006/relationships" id="259" r:id="Rbc2beef3bd134a75"/>
    <p:sldId xmlns:r="http://schemas.openxmlformats.org/officeDocument/2006/relationships" id="260" r:id="Rb9879c7e1c7b485f"/>
    <p:sldId xmlns:r="http://schemas.openxmlformats.org/officeDocument/2006/relationships" id="261" r:id="R9c23eec6032c49d1"/>
    <p:sldId xmlns:r="http://schemas.openxmlformats.org/officeDocument/2006/relationships" id="262" r:id="R5cd0eebff3194a2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ec725fca2c54cbe" /><Relationship Type="http://schemas.openxmlformats.org/officeDocument/2006/relationships/slide" Target="/ppt/slides/slide1.xml" Id="R15087023b71448d6" /><Relationship Type="http://schemas.openxmlformats.org/officeDocument/2006/relationships/slide" Target="/ppt/slides/slide2.xml" Id="Rc7e48c7363ee428e" /><Relationship Type="http://schemas.openxmlformats.org/officeDocument/2006/relationships/slide" Target="/ppt/slides/slide3.xml" Id="R43871f2accb1487d" /><Relationship Type="http://schemas.openxmlformats.org/officeDocument/2006/relationships/slide" Target="/ppt/slides/slide4.xml" Id="Rbc2beef3bd134a75" /><Relationship Type="http://schemas.openxmlformats.org/officeDocument/2006/relationships/slide" Target="/ppt/slides/slide5.xml" Id="Rb9879c7e1c7b485f" /><Relationship Type="http://schemas.openxmlformats.org/officeDocument/2006/relationships/slide" Target="/ppt/slides/slide6.xml" Id="R9c23eec6032c49d1" /><Relationship Type="http://schemas.openxmlformats.org/officeDocument/2006/relationships/slide" Target="/ppt/slides/slide7.xml" Id="R5cd0eebff3194a2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f37a3d44d6f463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93512791d24699" /><Relationship Type="http://schemas.openxmlformats.org/officeDocument/2006/relationships/theme" Target="/ppt/slideMasters/theme/theme1.xml" Id="Rae675822acd545d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f93512791d2469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9c14d66be34cb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4691f90c1a428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ece295326646a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a9fb76b1ec497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19155c071f44f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41f15b5915466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33f5c1176b4b3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MASKINENTREPRENØR KNUT ROLANDSEN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MASKINENTREPRENØR KNUT ROLANDSEN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MASKINENTREPRENØR KNUT ROLANDSEN AS ble etablert [år] og holder til i Røst.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MASKINENTREPRENØR KNUT ROLANDSEN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MASKINENTREPRENØR KNUT ROLANDSEN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MASKINENTREPRENØR KNUT ROLANDSEN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5 921 768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918 237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702 985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4 039 828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4 943 120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MASKINENTREPRENØR KNUT ROLANDSEN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NILSEN RAYMOND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ROLANDSEN ANDERS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MASKINENTREPRENØR KNUT ROLANDSEN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Tenderhågen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8064 Røst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ar@consult1.no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984 283 814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MASKINENTREPRENØR KNUT ROLANDSEN AS</a:t>
            </a:r>
          </a:p>
        </p:txBody>
      </p:sp>
    </p:spTree>
  </p:cSld>
  <p:clrMapOvr>
    <a:masterClrMapping xmlns:a="http://schemas.openxmlformats.org/drawingml/2006/main"/>
  </p:clrMapOvr>
</p:sld>
</file>