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4c6e9de44a40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6f061c8c654d8d"/>
  </p:sldMasterIdLst>
  <p:sldIdLst>
    <p:sldId xmlns:r="http://schemas.openxmlformats.org/officeDocument/2006/relationships" id="256" r:id="R7ecb7df82ee04f1f"/>
    <p:sldId xmlns:r="http://schemas.openxmlformats.org/officeDocument/2006/relationships" id="257" r:id="R27868e55ad724157"/>
    <p:sldId xmlns:r="http://schemas.openxmlformats.org/officeDocument/2006/relationships" id="258" r:id="R5a8b7c00d785414a"/>
    <p:sldId xmlns:r="http://schemas.openxmlformats.org/officeDocument/2006/relationships" id="259" r:id="R9186ff8d2a0540d3"/>
    <p:sldId xmlns:r="http://schemas.openxmlformats.org/officeDocument/2006/relationships" id="260" r:id="R122c93c59b36493b"/>
    <p:sldId xmlns:r="http://schemas.openxmlformats.org/officeDocument/2006/relationships" id="261" r:id="Rf690de7014e64a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6f061c8c654d8d" /><Relationship Type="http://schemas.openxmlformats.org/officeDocument/2006/relationships/slide" Target="/ppt/slides/slide1.xml" Id="R7ecb7df82ee04f1f" /><Relationship Type="http://schemas.openxmlformats.org/officeDocument/2006/relationships/slide" Target="/ppt/slides/slide2.xml" Id="R27868e55ad724157" /><Relationship Type="http://schemas.openxmlformats.org/officeDocument/2006/relationships/slide" Target="/ppt/slides/slide3.xml" Id="R5a8b7c00d785414a" /><Relationship Type="http://schemas.openxmlformats.org/officeDocument/2006/relationships/slide" Target="/ppt/slides/slide4.xml" Id="R9186ff8d2a0540d3" /><Relationship Type="http://schemas.openxmlformats.org/officeDocument/2006/relationships/slide" Target="/ppt/slides/slide5.xml" Id="R122c93c59b36493b" /><Relationship Type="http://schemas.openxmlformats.org/officeDocument/2006/relationships/slide" Target="/ppt/slides/slide6.xml" Id="Rf690de7014e64a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c366c549fb46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13b1bfa234e2b" /><Relationship Type="http://schemas.openxmlformats.org/officeDocument/2006/relationships/theme" Target="/ppt/slideMasters/theme/theme1.xml" Id="R64f335f5b1ee46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213b1bfa234e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8c5767ac449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15e1ca63446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e0a2c81a642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0ca82fde946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5b9fc9acf49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07a6c312942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984 309 708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REVEST AS</a:t>
            </a:r>
          </a:p>
        </p:txBody>
      </p:sp>
    </p:spTree>
  </p:cSld>
  <p:clrMapOvr>
    <a:masterClrMapping xmlns:a="http://schemas.openxmlformats.org/drawingml/2006/main"/>
  </p:clrMapOvr>
</p:sld>
</file>