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d938eb48b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ff27993cd64297"/>
  </p:sldMasterIdLst>
  <p:sldIdLst>
    <p:sldId xmlns:r="http://schemas.openxmlformats.org/officeDocument/2006/relationships" id="256" r:id="R611d9bd6f8764a0c"/>
    <p:sldId xmlns:r="http://schemas.openxmlformats.org/officeDocument/2006/relationships" id="257" r:id="R5995c88a0d504d57"/>
    <p:sldId xmlns:r="http://schemas.openxmlformats.org/officeDocument/2006/relationships" id="258" r:id="R32ef415d5d5948ba"/>
    <p:sldId xmlns:r="http://schemas.openxmlformats.org/officeDocument/2006/relationships" id="259" r:id="R410f77f203c245e9"/>
    <p:sldId xmlns:r="http://schemas.openxmlformats.org/officeDocument/2006/relationships" id="260" r:id="R53e91e3b25a44b92"/>
    <p:sldId xmlns:r="http://schemas.openxmlformats.org/officeDocument/2006/relationships" id="261" r:id="R83eae2ad77dd4947"/>
    <p:sldId xmlns:r="http://schemas.openxmlformats.org/officeDocument/2006/relationships" id="262" r:id="Rbb8ad2ffcd324d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f27993cd64297" /><Relationship Type="http://schemas.openxmlformats.org/officeDocument/2006/relationships/slide" Target="/ppt/slides/slide1.xml" Id="R611d9bd6f8764a0c" /><Relationship Type="http://schemas.openxmlformats.org/officeDocument/2006/relationships/slide" Target="/ppt/slides/slide2.xml" Id="R5995c88a0d504d57" /><Relationship Type="http://schemas.openxmlformats.org/officeDocument/2006/relationships/slide" Target="/ppt/slides/slide3.xml" Id="R32ef415d5d5948ba" /><Relationship Type="http://schemas.openxmlformats.org/officeDocument/2006/relationships/slide" Target="/ppt/slides/slide4.xml" Id="R410f77f203c245e9" /><Relationship Type="http://schemas.openxmlformats.org/officeDocument/2006/relationships/slide" Target="/ppt/slides/slide5.xml" Id="R53e91e3b25a44b92" /><Relationship Type="http://schemas.openxmlformats.org/officeDocument/2006/relationships/slide" Target="/ppt/slides/slide6.xml" Id="R83eae2ad77dd4947" /><Relationship Type="http://schemas.openxmlformats.org/officeDocument/2006/relationships/slide" Target="/ppt/slides/slide7.xml" Id="Rbb8ad2ffcd324d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72359a70248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ce1f2b62491f" /><Relationship Type="http://schemas.openxmlformats.org/officeDocument/2006/relationships/theme" Target="/ppt/slideMasters/theme/theme1.xml" Id="Re1dd87878706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cce1f2b6249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246198b51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507240a1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0a922b174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326df0360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986876bd34f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df9da371941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b0c794f8b43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18 008 326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−1 252 754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2 706 030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