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c16e54badd49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f44b9ed8ac4abc"/>
  </p:sldMasterIdLst>
  <p:sldIdLst>
    <p:sldId xmlns:r="http://schemas.openxmlformats.org/officeDocument/2006/relationships" id="256" r:id="R5b8c0ddd819b459c"/>
    <p:sldId xmlns:r="http://schemas.openxmlformats.org/officeDocument/2006/relationships" id="257" r:id="Rfd7758b4620c412e"/>
    <p:sldId xmlns:r="http://schemas.openxmlformats.org/officeDocument/2006/relationships" id="258" r:id="R27910a04c36b461d"/>
    <p:sldId xmlns:r="http://schemas.openxmlformats.org/officeDocument/2006/relationships" id="259" r:id="R9343c23527514016"/>
    <p:sldId xmlns:r="http://schemas.openxmlformats.org/officeDocument/2006/relationships" id="260" r:id="R1a370cedf2bf4f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f44b9ed8ac4abc" /><Relationship Type="http://schemas.openxmlformats.org/officeDocument/2006/relationships/slide" Target="/ppt/slides/slide1.xml" Id="R5b8c0ddd819b459c" /><Relationship Type="http://schemas.openxmlformats.org/officeDocument/2006/relationships/slide" Target="/ppt/slides/slide2.xml" Id="Rfd7758b4620c412e" /><Relationship Type="http://schemas.openxmlformats.org/officeDocument/2006/relationships/slide" Target="/ppt/slides/slide3.xml" Id="R27910a04c36b461d" /><Relationship Type="http://schemas.openxmlformats.org/officeDocument/2006/relationships/slide" Target="/ppt/slides/slide4.xml" Id="R9343c23527514016" /><Relationship Type="http://schemas.openxmlformats.org/officeDocument/2006/relationships/slide" Target="/ppt/slides/slide5.xml" Id="R1a370cedf2bf4f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0a628d828c4e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34530f96e4190" /><Relationship Type="http://schemas.openxmlformats.org/officeDocument/2006/relationships/theme" Target="/ppt/slideMasters/theme/theme1.xml" Id="R461080f0ae6244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934530f96e41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e16943d7a41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f9e281db44a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1d044692e4a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82d40d63e44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9f5a8533a49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UMOE KONSEPTRESTAURANTER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UMOE KONSEPTRESTAURANTER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984 388 713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