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b2337f6bdd44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1d7e8dc6184817"/>
  </p:sldMasterIdLst>
  <p:sldIdLst>
    <p:sldId xmlns:r="http://schemas.openxmlformats.org/officeDocument/2006/relationships" id="256" r:id="R74ea16b5c9704eaf"/>
    <p:sldId xmlns:r="http://schemas.openxmlformats.org/officeDocument/2006/relationships" id="257" r:id="R1605a3cbf355466a"/>
    <p:sldId xmlns:r="http://schemas.openxmlformats.org/officeDocument/2006/relationships" id="258" r:id="Ra65139dd821d45f0"/>
    <p:sldId xmlns:r="http://schemas.openxmlformats.org/officeDocument/2006/relationships" id="259" r:id="Rcb844cfbb044408f"/>
    <p:sldId xmlns:r="http://schemas.openxmlformats.org/officeDocument/2006/relationships" id="260" r:id="R35a0654085eb47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1d7e8dc6184817" /><Relationship Type="http://schemas.openxmlformats.org/officeDocument/2006/relationships/slide" Target="/ppt/slides/slide1.xml" Id="R74ea16b5c9704eaf" /><Relationship Type="http://schemas.openxmlformats.org/officeDocument/2006/relationships/slide" Target="/ppt/slides/slide2.xml" Id="R1605a3cbf355466a" /><Relationship Type="http://schemas.openxmlformats.org/officeDocument/2006/relationships/slide" Target="/ppt/slides/slide3.xml" Id="Ra65139dd821d45f0" /><Relationship Type="http://schemas.openxmlformats.org/officeDocument/2006/relationships/slide" Target="/ppt/slides/slide4.xml" Id="Rcb844cfbb044408f" /><Relationship Type="http://schemas.openxmlformats.org/officeDocument/2006/relationships/slide" Target="/ppt/slides/slide5.xml" Id="R35a0654085eb47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7c4c5cac5341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033bb6c034ec7" /><Relationship Type="http://schemas.openxmlformats.org/officeDocument/2006/relationships/theme" Target="/ppt/slideMasters/theme/theme1.xml" Id="R88f6001c3e834e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4033bb6c034e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d8ff608d84f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9a59b936d40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b727acaff44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e0d2c09784b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a00d8d2364e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RIKKE RAFTEMO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RIKKE RAFTEMO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RIKKE RAFTEMO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RIKKE RAFTEMO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RIKKE RAFTEMO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RIKKE RAFTEMO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984 401 639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RIKKE RAFTEMO AS</a:t>
            </a:r>
          </a:p>
        </p:txBody>
      </p:sp>
    </p:spTree>
  </p:cSld>
  <p:clrMapOvr>
    <a:masterClrMapping xmlns:a="http://schemas.openxmlformats.org/drawingml/2006/main"/>
  </p:clrMapOvr>
</p:sld>
</file>