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54c4c118247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d301dec0ef4726"/>
  </p:sldMasterIdLst>
  <p:sldIdLst>
    <p:sldId xmlns:r="http://schemas.openxmlformats.org/officeDocument/2006/relationships" id="256" r:id="R703a797e0deb4e54"/>
    <p:sldId xmlns:r="http://schemas.openxmlformats.org/officeDocument/2006/relationships" id="257" r:id="R1426be1838e24654"/>
    <p:sldId xmlns:r="http://schemas.openxmlformats.org/officeDocument/2006/relationships" id="258" r:id="R4ccb897cb1f243bb"/>
    <p:sldId xmlns:r="http://schemas.openxmlformats.org/officeDocument/2006/relationships" id="259" r:id="R66c9cc81fa5340c5"/>
    <p:sldId xmlns:r="http://schemas.openxmlformats.org/officeDocument/2006/relationships" id="260" r:id="Rf9b9c2136e864670"/>
    <p:sldId xmlns:r="http://schemas.openxmlformats.org/officeDocument/2006/relationships" id="261" r:id="Rc3d7627664f34f1f"/>
    <p:sldId xmlns:r="http://schemas.openxmlformats.org/officeDocument/2006/relationships" id="262" r:id="R8a552b4f29c549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301dec0ef4726" /><Relationship Type="http://schemas.openxmlformats.org/officeDocument/2006/relationships/slide" Target="/ppt/slides/slide1.xml" Id="R703a797e0deb4e54" /><Relationship Type="http://schemas.openxmlformats.org/officeDocument/2006/relationships/slide" Target="/ppt/slides/slide2.xml" Id="R1426be1838e24654" /><Relationship Type="http://schemas.openxmlformats.org/officeDocument/2006/relationships/slide" Target="/ppt/slides/slide3.xml" Id="R4ccb897cb1f243bb" /><Relationship Type="http://schemas.openxmlformats.org/officeDocument/2006/relationships/slide" Target="/ppt/slides/slide4.xml" Id="R66c9cc81fa5340c5" /><Relationship Type="http://schemas.openxmlformats.org/officeDocument/2006/relationships/slide" Target="/ppt/slides/slide5.xml" Id="Rf9b9c2136e864670" /><Relationship Type="http://schemas.openxmlformats.org/officeDocument/2006/relationships/slide" Target="/ppt/slides/slide6.xml" Id="Rc3d7627664f34f1f" /><Relationship Type="http://schemas.openxmlformats.org/officeDocument/2006/relationships/slide" Target="/ppt/slides/slide7.xml" Id="R8a552b4f29c549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45681148740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ffacf514b40a1" /><Relationship Type="http://schemas.openxmlformats.org/officeDocument/2006/relationships/theme" Target="/ppt/slideMasters/theme/theme1.xml" Id="Rd12a2bc6b9a442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ffacf514b40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ebdfedfe8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9b2201aec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e287015894a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befb9d221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87ffbcb8245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e2a5ce56047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ac07f6255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FROSTA UTBYGGINGSSELSKAP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 UTBYGGINGSSELSKAP AS ble etablert [år] og holder til i Frosta.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12 056 199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ØSTERLIE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7633 Frosta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984 413 769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