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9721f2b1d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d25096de6f40dd"/>
  </p:sldMasterIdLst>
  <p:sldIdLst>
    <p:sldId xmlns:r="http://schemas.openxmlformats.org/officeDocument/2006/relationships" id="256" r:id="R7826dccdfc2249d9"/>
    <p:sldId xmlns:r="http://schemas.openxmlformats.org/officeDocument/2006/relationships" id="257" r:id="R2f9c057edccb4a37"/>
    <p:sldId xmlns:r="http://schemas.openxmlformats.org/officeDocument/2006/relationships" id="258" r:id="Ra58ebbf3a68a4f89"/>
    <p:sldId xmlns:r="http://schemas.openxmlformats.org/officeDocument/2006/relationships" id="259" r:id="Rb177f271f82242a9"/>
    <p:sldId xmlns:r="http://schemas.openxmlformats.org/officeDocument/2006/relationships" id="260" r:id="Ra546acb999e8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25096de6f40dd" /><Relationship Type="http://schemas.openxmlformats.org/officeDocument/2006/relationships/slide" Target="/ppt/slides/slide1.xml" Id="R7826dccdfc2249d9" /><Relationship Type="http://schemas.openxmlformats.org/officeDocument/2006/relationships/slide" Target="/ppt/slides/slide2.xml" Id="R2f9c057edccb4a37" /><Relationship Type="http://schemas.openxmlformats.org/officeDocument/2006/relationships/slide" Target="/ppt/slides/slide3.xml" Id="Ra58ebbf3a68a4f89" /><Relationship Type="http://schemas.openxmlformats.org/officeDocument/2006/relationships/slide" Target="/ppt/slides/slide4.xml" Id="Rb177f271f82242a9" /><Relationship Type="http://schemas.openxmlformats.org/officeDocument/2006/relationships/slide" Target="/ppt/slides/slide5.xml" Id="Ra546acb999e8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2fa23538d4a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d9dfeca61472d" /><Relationship Type="http://schemas.openxmlformats.org/officeDocument/2006/relationships/theme" Target="/ppt/slideMasters/theme/theme1.xml" Id="R9d5140483c6448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d9dfeca6147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93afc8132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55652921f44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50aec66df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6c718841a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2ca99a8cf4f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ELEKTRO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