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c7c708f6f4a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7a7e223204b0a"/>
  </p:sldMasterIdLst>
  <p:sldIdLst>
    <p:sldId xmlns:r="http://schemas.openxmlformats.org/officeDocument/2006/relationships" id="256" r:id="R3779518842574f40"/>
    <p:sldId xmlns:r="http://schemas.openxmlformats.org/officeDocument/2006/relationships" id="257" r:id="R15788095a10a4789"/>
    <p:sldId xmlns:r="http://schemas.openxmlformats.org/officeDocument/2006/relationships" id="258" r:id="R69ba28bf16fb42be"/>
    <p:sldId xmlns:r="http://schemas.openxmlformats.org/officeDocument/2006/relationships" id="259" r:id="R447c7c386872434a"/>
    <p:sldId xmlns:r="http://schemas.openxmlformats.org/officeDocument/2006/relationships" id="260" r:id="Rf92322bcdee14139"/>
    <p:sldId xmlns:r="http://schemas.openxmlformats.org/officeDocument/2006/relationships" id="261" r:id="Ra1d36959c5434445"/>
    <p:sldId xmlns:r="http://schemas.openxmlformats.org/officeDocument/2006/relationships" id="262" r:id="R55b0ad668e29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7a7e223204b0a" /><Relationship Type="http://schemas.openxmlformats.org/officeDocument/2006/relationships/slide" Target="/ppt/slides/slide1.xml" Id="R3779518842574f40" /><Relationship Type="http://schemas.openxmlformats.org/officeDocument/2006/relationships/slide" Target="/ppt/slides/slide2.xml" Id="R15788095a10a4789" /><Relationship Type="http://schemas.openxmlformats.org/officeDocument/2006/relationships/slide" Target="/ppt/slides/slide3.xml" Id="R69ba28bf16fb42be" /><Relationship Type="http://schemas.openxmlformats.org/officeDocument/2006/relationships/slide" Target="/ppt/slides/slide4.xml" Id="R447c7c386872434a" /><Relationship Type="http://schemas.openxmlformats.org/officeDocument/2006/relationships/slide" Target="/ppt/slides/slide5.xml" Id="Rf92322bcdee14139" /><Relationship Type="http://schemas.openxmlformats.org/officeDocument/2006/relationships/slide" Target="/ppt/slides/slide6.xml" Id="Ra1d36959c5434445" /><Relationship Type="http://schemas.openxmlformats.org/officeDocument/2006/relationships/slide" Target="/ppt/slides/slide7.xml" Id="R55b0ad668e29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4f5bac397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be0c134f94b96" /><Relationship Type="http://schemas.openxmlformats.org/officeDocument/2006/relationships/theme" Target="/ppt/slideMasters/theme/theme1.xml" Id="Rc65902b47c31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be0c134f94b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94cb7bdd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ec6627f9f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4b011a61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e134d129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2f5bbf5cd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116b7dcc3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66863235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NAVEGANTE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NAVEGANTE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ROMUNDSTAD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984 495 021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NAVEGANTE AS</a:t>
            </a:r>
          </a:p>
        </p:txBody>
      </p:sp>
    </p:spTree>
  </p:cSld>
  <p:clrMapOvr>
    <a:masterClrMapping xmlns:a="http://schemas.openxmlformats.org/drawingml/2006/main"/>
  </p:clrMapOvr>
</p:sld>
</file>