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4f2bc334a64d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1c3b741224056"/>
  </p:sldMasterIdLst>
  <p:sldIdLst>
    <p:sldId xmlns:r="http://schemas.openxmlformats.org/officeDocument/2006/relationships" id="256" r:id="R2f1473e554084668"/>
    <p:sldId xmlns:r="http://schemas.openxmlformats.org/officeDocument/2006/relationships" id="257" r:id="R70eba7c9beb447a3"/>
    <p:sldId xmlns:r="http://schemas.openxmlformats.org/officeDocument/2006/relationships" id="258" r:id="R5b6fe313a1f74ad0"/>
    <p:sldId xmlns:r="http://schemas.openxmlformats.org/officeDocument/2006/relationships" id="259" r:id="R2a295d39834640ef"/>
    <p:sldId xmlns:r="http://schemas.openxmlformats.org/officeDocument/2006/relationships" id="260" r:id="R1f83c7c6c8884da4"/>
    <p:sldId xmlns:r="http://schemas.openxmlformats.org/officeDocument/2006/relationships" id="261" r:id="R387e927174624646"/>
    <p:sldId xmlns:r="http://schemas.openxmlformats.org/officeDocument/2006/relationships" id="262" r:id="R6d2a50a63d5546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1c3b741224056" /><Relationship Type="http://schemas.openxmlformats.org/officeDocument/2006/relationships/slide" Target="/ppt/slides/slide1.xml" Id="R2f1473e554084668" /><Relationship Type="http://schemas.openxmlformats.org/officeDocument/2006/relationships/slide" Target="/ppt/slides/slide2.xml" Id="R70eba7c9beb447a3" /><Relationship Type="http://schemas.openxmlformats.org/officeDocument/2006/relationships/slide" Target="/ppt/slides/slide3.xml" Id="R5b6fe313a1f74ad0" /><Relationship Type="http://schemas.openxmlformats.org/officeDocument/2006/relationships/slide" Target="/ppt/slides/slide4.xml" Id="R2a295d39834640ef" /><Relationship Type="http://schemas.openxmlformats.org/officeDocument/2006/relationships/slide" Target="/ppt/slides/slide5.xml" Id="R1f83c7c6c8884da4" /><Relationship Type="http://schemas.openxmlformats.org/officeDocument/2006/relationships/slide" Target="/ppt/slides/slide6.xml" Id="R387e927174624646" /><Relationship Type="http://schemas.openxmlformats.org/officeDocument/2006/relationships/slide" Target="/ppt/slides/slide7.xml" Id="R6d2a50a63d5546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429cfc7f64e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21c1159da4a83" /><Relationship Type="http://schemas.openxmlformats.org/officeDocument/2006/relationships/theme" Target="/ppt/slideMasters/theme/theme1.xml" Id="R75ae0372e5d843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21c1159da4a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c8fe77e5744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77693844947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1a80258e349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238400aff4a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74361a3224d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138ca9dd746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1e224d64e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