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3d24b757744f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fdcd4561ea45d2"/>
  </p:sldMasterIdLst>
  <p:sldIdLst>
    <p:sldId xmlns:r="http://schemas.openxmlformats.org/officeDocument/2006/relationships" id="256" r:id="Rbc597b0ba06844bc"/>
    <p:sldId xmlns:r="http://schemas.openxmlformats.org/officeDocument/2006/relationships" id="257" r:id="R4812aa2e0b234c5c"/>
    <p:sldId xmlns:r="http://schemas.openxmlformats.org/officeDocument/2006/relationships" id="258" r:id="R6c0f10d04f2f4ef9"/>
    <p:sldId xmlns:r="http://schemas.openxmlformats.org/officeDocument/2006/relationships" id="259" r:id="Re910a175ae034bc5"/>
    <p:sldId xmlns:r="http://schemas.openxmlformats.org/officeDocument/2006/relationships" id="260" r:id="Re352d9c5223248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dcd4561ea45d2" /><Relationship Type="http://schemas.openxmlformats.org/officeDocument/2006/relationships/slide" Target="/ppt/slides/slide1.xml" Id="Rbc597b0ba06844bc" /><Relationship Type="http://schemas.openxmlformats.org/officeDocument/2006/relationships/slide" Target="/ppt/slides/slide2.xml" Id="R4812aa2e0b234c5c" /><Relationship Type="http://schemas.openxmlformats.org/officeDocument/2006/relationships/slide" Target="/ppt/slides/slide3.xml" Id="R6c0f10d04f2f4ef9" /><Relationship Type="http://schemas.openxmlformats.org/officeDocument/2006/relationships/slide" Target="/ppt/slides/slide4.xml" Id="Re910a175ae034bc5" /><Relationship Type="http://schemas.openxmlformats.org/officeDocument/2006/relationships/slide" Target="/ppt/slides/slide5.xml" Id="Re352d9c5223248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b7e9a847a144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4b807e5e946bf" /><Relationship Type="http://schemas.openxmlformats.org/officeDocument/2006/relationships/theme" Target="/ppt/slideMasters/theme/theme1.xml" Id="R963f5eb3df084e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94b807e5e946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deb9c81e143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29daa5b3248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28b6eefb54c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6634733b441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a6fdc58ad42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MOLEKYL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MOLEKYL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MOLEKYL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MOLEKYL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MOLEKYL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MOLEKYL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984 570 430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MOLEKYL AS</a:t>
            </a:r>
          </a:p>
        </p:txBody>
      </p:sp>
    </p:spTree>
  </p:cSld>
  <p:clrMapOvr>
    <a:masterClrMapping xmlns:a="http://schemas.openxmlformats.org/drawingml/2006/main"/>
  </p:clrMapOvr>
</p:sld>
</file>