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0a139381446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3af106d6a44a5a"/>
  </p:sldMasterIdLst>
  <p:sldIdLst>
    <p:sldId xmlns:r="http://schemas.openxmlformats.org/officeDocument/2006/relationships" id="256" r:id="R8e65d8e9f07e4ebf"/>
    <p:sldId xmlns:r="http://schemas.openxmlformats.org/officeDocument/2006/relationships" id="257" r:id="R580f21b31d7c40d7"/>
    <p:sldId xmlns:r="http://schemas.openxmlformats.org/officeDocument/2006/relationships" id="258" r:id="R19897549b23f4fdb"/>
    <p:sldId xmlns:r="http://schemas.openxmlformats.org/officeDocument/2006/relationships" id="259" r:id="Rd1471a64e0e3472c"/>
    <p:sldId xmlns:r="http://schemas.openxmlformats.org/officeDocument/2006/relationships" id="260" r:id="Re304886443764b9e"/>
    <p:sldId xmlns:r="http://schemas.openxmlformats.org/officeDocument/2006/relationships" id="261" r:id="R8bd8ed7e2b11496a"/>
    <p:sldId xmlns:r="http://schemas.openxmlformats.org/officeDocument/2006/relationships" id="262" r:id="R8a84c896fbf1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af106d6a44a5a" /><Relationship Type="http://schemas.openxmlformats.org/officeDocument/2006/relationships/slide" Target="/ppt/slides/slide1.xml" Id="R8e65d8e9f07e4ebf" /><Relationship Type="http://schemas.openxmlformats.org/officeDocument/2006/relationships/slide" Target="/ppt/slides/slide2.xml" Id="R580f21b31d7c40d7" /><Relationship Type="http://schemas.openxmlformats.org/officeDocument/2006/relationships/slide" Target="/ppt/slides/slide3.xml" Id="R19897549b23f4fdb" /><Relationship Type="http://schemas.openxmlformats.org/officeDocument/2006/relationships/slide" Target="/ppt/slides/slide4.xml" Id="Rd1471a64e0e3472c" /><Relationship Type="http://schemas.openxmlformats.org/officeDocument/2006/relationships/slide" Target="/ppt/slides/slide5.xml" Id="Re304886443764b9e" /><Relationship Type="http://schemas.openxmlformats.org/officeDocument/2006/relationships/slide" Target="/ppt/slides/slide6.xml" Id="R8bd8ed7e2b11496a" /><Relationship Type="http://schemas.openxmlformats.org/officeDocument/2006/relationships/slide" Target="/ppt/slides/slide7.xml" Id="R8a84c896fbf1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581f49f334a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bab78a3c8470b" /><Relationship Type="http://schemas.openxmlformats.org/officeDocument/2006/relationships/theme" Target="/ppt/slideMasters/theme/theme1.xml" Id="Ra713f741eec341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2bab78a3c8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760ea45a846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c14a2ed3847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4440dc8864e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5d37480fe42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e6616b0ad44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067ac29d440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e47e3ecb4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