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2bfd69da384c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6df87c618049aa"/>
  </p:sldMasterIdLst>
  <p:sldIdLst>
    <p:sldId xmlns:r="http://schemas.openxmlformats.org/officeDocument/2006/relationships" id="256" r:id="R033fd705c6ce4378"/>
    <p:sldId xmlns:r="http://schemas.openxmlformats.org/officeDocument/2006/relationships" id="257" r:id="Rbb3009dd5d184af5"/>
    <p:sldId xmlns:r="http://schemas.openxmlformats.org/officeDocument/2006/relationships" id="258" r:id="R890a0c9d9a554f39"/>
    <p:sldId xmlns:r="http://schemas.openxmlformats.org/officeDocument/2006/relationships" id="259" r:id="Rf811e8043a454ba1"/>
    <p:sldId xmlns:r="http://schemas.openxmlformats.org/officeDocument/2006/relationships" id="260" r:id="R507de9c6f46b44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6df87c618049aa" /><Relationship Type="http://schemas.openxmlformats.org/officeDocument/2006/relationships/slide" Target="/ppt/slides/slide1.xml" Id="R033fd705c6ce4378" /><Relationship Type="http://schemas.openxmlformats.org/officeDocument/2006/relationships/slide" Target="/ppt/slides/slide2.xml" Id="Rbb3009dd5d184af5" /><Relationship Type="http://schemas.openxmlformats.org/officeDocument/2006/relationships/slide" Target="/ppt/slides/slide3.xml" Id="R890a0c9d9a554f39" /><Relationship Type="http://schemas.openxmlformats.org/officeDocument/2006/relationships/slide" Target="/ppt/slides/slide4.xml" Id="Rf811e8043a454ba1" /><Relationship Type="http://schemas.openxmlformats.org/officeDocument/2006/relationships/slide" Target="/ppt/slides/slide5.xml" Id="R507de9c6f46b44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9c66e774548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02a4f3bb14dc8" /><Relationship Type="http://schemas.openxmlformats.org/officeDocument/2006/relationships/theme" Target="/ppt/slideMasters/theme/theme1.xml" Id="R87432fb98eeb41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302a4f3bb14d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c6741c28340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2b1f5ffa142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c08433bdf4a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7b229c75349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09a92e00f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