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4ab6ef497049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3de81938264b21"/>
  </p:sldMasterIdLst>
  <p:sldIdLst>
    <p:sldId xmlns:r="http://schemas.openxmlformats.org/officeDocument/2006/relationships" id="256" r:id="R757764366ab4417e"/>
    <p:sldId xmlns:r="http://schemas.openxmlformats.org/officeDocument/2006/relationships" id="257" r:id="R65d5c3399b4d466b"/>
    <p:sldId xmlns:r="http://schemas.openxmlformats.org/officeDocument/2006/relationships" id="258" r:id="Rd1503dfd4e564e99"/>
    <p:sldId xmlns:r="http://schemas.openxmlformats.org/officeDocument/2006/relationships" id="259" r:id="R0991893861494a5d"/>
    <p:sldId xmlns:r="http://schemas.openxmlformats.org/officeDocument/2006/relationships" id="260" r:id="R7c94446c8ade46af"/>
    <p:sldId xmlns:r="http://schemas.openxmlformats.org/officeDocument/2006/relationships" id="261" r:id="R812e094ae3b84f42"/>
    <p:sldId xmlns:r="http://schemas.openxmlformats.org/officeDocument/2006/relationships" id="262" r:id="R645f6cd21b9d47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3de81938264b21" /><Relationship Type="http://schemas.openxmlformats.org/officeDocument/2006/relationships/slide" Target="/ppt/slides/slide1.xml" Id="R757764366ab4417e" /><Relationship Type="http://schemas.openxmlformats.org/officeDocument/2006/relationships/slide" Target="/ppt/slides/slide2.xml" Id="R65d5c3399b4d466b" /><Relationship Type="http://schemas.openxmlformats.org/officeDocument/2006/relationships/slide" Target="/ppt/slides/slide3.xml" Id="Rd1503dfd4e564e99" /><Relationship Type="http://schemas.openxmlformats.org/officeDocument/2006/relationships/slide" Target="/ppt/slides/slide4.xml" Id="R0991893861494a5d" /><Relationship Type="http://schemas.openxmlformats.org/officeDocument/2006/relationships/slide" Target="/ppt/slides/slide5.xml" Id="R7c94446c8ade46af" /><Relationship Type="http://schemas.openxmlformats.org/officeDocument/2006/relationships/slide" Target="/ppt/slides/slide6.xml" Id="R812e094ae3b84f42" /><Relationship Type="http://schemas.openxmlformats.org/officeDocument/2006/relationships/slide" Target="/ppt/slides/slide7.xml" Id="R645f6cd21b9d47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a7a08cf1d141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52634feec94166" /><Relationship Type="http://schemas.openxmlformats.org/officeDocument/2006/relationships/theme" Target="/ppt/slideMasters/theme/theme1.xml" Id="R97190524f63541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52634feec941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1176c3247b49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b8b96d9abd40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d1a05f882c4a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6fb6839d7842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8accb462dc4bf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4332a3ed30492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57a658a35d41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EQUINOR BTC FINANCE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BTC FINANCE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EQUINOR BTC FINANCE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BTC FINANCE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BTC FINANCE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BTC FINANCE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−54 253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1 266 710 515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158 242 055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1 559 934 906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BTC FINANCE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EQUINOR ASA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BTC FINANCE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Forusbeen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4035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99 00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984 611 439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BTC FINANCE AS</a:t>
            </a:r>
          </a:p>
        </p:txBody>
      </p:sp>
    </p:spTree>
  </p:cSld>
  <p:clrMapOvr>
    <a:masterClrMapping xmlns:a="http://schemas.openxmlformats.org/drawingml/2006/main"/>
  </p:clrMapOvr>
</p:sld>
</file>