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7f57009b5c48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6829c43a8647fa"/>
  </p:sldMasterIdLst>
  <p:sldIdLst>
    <p:sldId xmlns:r="http://schemas.openxmlformats.org/officeDocument/2006/relationships" id="256" r:id="R1aed4c7f3a524d78"/>
    <p:sldId xmlns:r="http://schemas.openxmlformats.org/officeDocument/2006/relationships" id="257" r:id="R8bdb8b816e854710"/>
    <p:sldId xmlns:r="http://schemas.openxmlformats.org/officeDocument/2006/relationships" id="258" r:id="R3263a93905174b5e"/>
    <p:sldId xmlns:r="http://schemas.openxmlformats.org/officeDocument/2006/relationships" id="259" r:id="R4f251521814247de"/>
    <p:sldId xmlns:r="http://schemas.openxmlformats.org/officeDocument/2006/relationships" id="260" r:id="Rd57cdd12a2454be1"/>
    <p:sldId xmlns:r="http://schemas.openxmlformats.org/officeDocument/2006/relationships" id="261" r:id="Rd41087097d124b5a"/>
    <p:sldId xmlns:r="http://schemas.openxmlformats.org/officeDocument/2006/relationships" id="262" r:id="R35a8e308613d41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6829c43a8647fa" /><Relationship Type="http://schemas.openxmlformats.org/officeDocument/2006/relationships/slide" Target="/ppt/slides/slide1.xml" Id="R1aed4c7f3a524d78" /><Relationship Type="http://schemas.openxmlformats.org/officeDocument/2006/relationships/slide" Target="/ppt/slides/slide2.xml" Id="R8bdb8b816e854710" /><Relationship Type="http://schemas.openxmlformats.org/officeDocument/2006/relationships/slide" Target="/ppt/slides/slide3.xml" Id="R3263a93905174b5e" /><Relationship Type="http://schemas.openxmlformats.org/officeDocument/2006/relationships/slide" Target="/ppt/slides/slide4.xml" Id="R4f251521814247de" /><Relationship Type="http://schemas.openxmlformats.org/officeDocument/2006/relationships/slide" Target="/ppt/slides/slide5.xml" Id="Rd57cdd12a2454be1" /><Relationship Type="http://schemas.openxmlformats.org/officeDocument/2006/relationships/slide" Target="/ppt/slides/slide6.xml" Id="Rd41087097d124b5a" /><Relationship Type="http://schemas.openxmlformats.org/officeDocument/2006/relationships/slide" Target="/ppt/slides/slide7.xml" Id="R35a8e308613d41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4442b55afe4e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3621f60a840c4" /><Relationship Type="http://schemas.openxmlformats.org/officeDocument/2006/relationships/theme" Target="/ppt/slideMasters/theme/theme1.xml" Id="Rd02311e493cd4a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83621f60a840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c078c5dcc4a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5678ad02d4c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0dee30fd347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22c2684b542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2866af3eb4f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71e2ab11b45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18bd50cdc45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KNUTSEN KYST LNG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KYST LNG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7 056 749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10 119 419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LNG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