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e8bb5361f9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cca6864df48bc"/>
  </p:sldMasterIdLst>
  <p:sldIdLst>
    <p:sldId xmlns:r="http://schemas.openxmlformats.org/officeDocument/2006/relationships" id="256" r:id="R47e9cb40ad1247cd"/>
    <p:sldId xmlns:r="http://schemas.openxmlformats.org/officeDocument/2006/relationships" id="257" r:id="Racded4123f9f4f8b"/>
    <p:sldId xmlns:r="http://schemas.openxmlformats.org/officeDocument/2006/relationships" id="258" r:id="Rc28669ab64564b85"/>
    <p:sldId xmlns:r="http://schemas.openxmlformats.org/officeDocument/2006/relationships" id="259" r:id="R4181013bea954788"/>
    <p:sldId xmlns:r="http://schemas.openxmlformats.org/officeDocument/2006/relationships" id="260" r:id="R24a438f193b647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cca6864df48bc" /><Relationship Type="http://schemas.openxmlformats.org/officeDocument/2006/relationships/slide" Target="/ppt/slides/slide1.xml" Id="R47e9cb40ad1247cd" /><Relationship Type="http://schemas.openxmlformats.org/officeDocument/2006/relationships/slide" Target="/ppt/slides/slide2.xml" Id="Racded4123f9f4f8b" /><Relationship Type="http://schemas.openxmlformats.org/officeDocument/2006/relationships/slide" Target="/ppt/slides/slide3.xml" Id="Rc28669ab64564b85" /><Relationship Type="http://schemas.openxmlformats.org/officeDocument/2006/relationships/slide" Target="/ppt/slides/slide4.xml" Id="R4181013bea954788" /><Relationship Type="http://schemas.openxmlformats.org/officeDocument/2006/relationships/slide" Target="/ppt/slides/slide5.xml" Id="R24a438f193b647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2a7b65465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d38625e714042" /><Relationship Type="http://schemas.openxmlformats.org/officeDocument/2006/relationships/theme" Target="/ppt/slideMasters/theme/theme1.xml" Id="Rbbb5307efde541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d38625e71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71c63255e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8a781886546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a4b82932d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568a8ebe24c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c03268cc345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BOVINE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BOVINE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984 636 555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BOVINE EIENDOM AS</a:t>
            </a:r>
          </a:p>
        </p:txBody>
      </p:sp>
    </p:spTree>
  </p:cSld>
  <p:clrMapOvr>
    <a:masterClrMapping xmlns:a="http://schemas.openxmlformats.org/drawingml/2006/main"/>
  </p:clrMapOvr>
</p:sld>
</file>