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eddc6dea4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08910fc034218"/>
  </p:sldMasterIdLst>
  <p:sldIdLst>
    <p:sldId xmlns:r="http://schemas.openxmlformats.org/officeDocument/2006/relationships" id="256" r:id="R8783c40768354ab5"/>
    <p:sldId xmlns:r="http://schemas.openxmlformats.org/officeDocument/2006/relationships" id="257" r:id="Rd4195ec888d240f6"/>
    <p:sldId xmlns:r="http://schemas.openxmlformats.org/officeDocument/2006/relationships" id="258" r:id="R2d60b5b8d71d4f89"/>
    <p:sldId xmlns:r="http://schemas.openxmlformats.org/officeDocument/2006/relationships" id="259" r:id="Rdae2e85d58a34713"/>
    <p:sldId xmlns:r="http://schemas.openxmlformats.org/officeDocument/2006/relationships" id="260" r:id="Rc65a66300541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08910fc034218" /><Relationship Type="http://schemas.openxmlformats.org/officeDocument/2006/relationships/slide" Target="/ppt/slides/slide1.xml" Id="R8783c40768354ab5" /><Relationship Type="http://schemas.openxmlformats.org/officeDocument/2006/relationships/slide" Target="/ppt/slides/slide2.xml" Id="Rd4195ec888d240f6" /><Relationship Type="http://schemas.openxmlformats.org/officeDocument/2006/relationships/slide" Target="/ppt/slides/slide3.xml" Id="R2d60b5b8d71d4f89" /><Relationship Type="http://schemas.openxmlformats.org/officeDocument/2006/relationships/slide" Target="/ppt/slides/slide4.xml" Id="Rdae2e85d58a34713" /><Relationship Type="http://schemas.openxmlformats.org/officeDocument/2006/relationships/slide" Target="/ppt/slides/slide5.xml" Id="Rc65a66300541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4bdfc301d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62aac92734963" /><Relationship Type="http://schemas.openxmlformats.org/officeDocument/2006/relationships/theme" Target="/ppt/slideMasters/theme/theme1.xml" Id="R89e3459b1466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f62aac9273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8c3b30d34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941989eb5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21ef23da045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e594c913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791dce194e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DIALOG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DIALOG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