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58deea297f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a786671ed24ebf"/>
  </p:sldMasterIdLst>
  <p:sldIdLst>
    <p:sldId xmlns:r="http://schemas.openxmlformats.org/officeDocument/2006/relationships" id="256" r:id="Ra6bf1ab6b0ad448c"/>
    <p:sldId xmlns:r="http://schemas.openxmlformats.org/officeDocument/2006/relationships" id="257" r:id="R31be59446a224a8c"/>
    <p:sldId xmlns:r="http://schemas.openxmlformats.org/officeDocument/2006/relationships" id="258" r:id="R42523b2cb0ae417b"/>
    <p:sldId xmlns:r="http://schemas.openxmlformats.org/officeDocument/2006/relationships" id="259" r:id="R3ef5145f16ad4c8b"/>
    <p:sldId xmlns:r="http://schemas.openxmlformats.org/officeDocument/2006/relationships" id="260" r:id="Rae9e47821d20432c"/>
    <p:sldId xmlns:r="http://schemas.openxmlformats.org/officeDocument/2006/relationships" id="261" r:id="R10cf44d731314612"/>
    <p:sldId xmlns:r="http://schemas.openxmlformats.org/officeDocument/2006/relationships" id="262" r:id="R210886f478a647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a786671ed24ebf" /><Relationship Type="http://schemas.openxmlformats.org/officeDocument/2006/relationships/slide" Target="/ppt/slides/slide1.xml" Id="Ra6bf1ab6b0ad448c" /><Relationship Type="http://schemas.openxmlformats.org/officeDocument/2006/relationships/slide" Target="/ppt/slides/slide2.xml" Id="R31be59446a224a8c" /><Relationship Type="http://schemas.openxmlformats.org/officeDocument/2006/relationships/slide" Target="/ppt/slides/slide3.xml" Id="R42523b2cb0ae417b" /><Relationship Type="http://schemas.openxmlformats.org/officeDocument/2006/relationships/slide" Target="/ppt/slides/slide4.xml" Id="R3ef5145f16ad4c8b" /><Relationship Type="http://schemas.openxmlformats.org/officeDocument/2006/relationships/slide" Target="/ppt/slides/slide5.xml" Id="Rae9e47821d20432c" /><Relationship Type="http://schemas.openxmlformats.org/officeDocument/2006/relationships/slide" Target="/ppt/slides/slide6.xml" Id="R10cf44d731314612" /><Relationship Type="http://schemas.openxmlformats.org/officeDocument/2006/relationships/slide" Target="/ppt/slides/slide7.xml" Id="R210886f478a647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68b17dac340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5865f75a94169" /><Relationship Type="http://schemas.openxmlformats.org/officeDocument/2006/relationships/theme" Target="/ppt/slideMasters/theme/theme1.xml" Id="Re0729ce768b140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5865f75a941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1659da390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65f8171b9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dd40351034f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0c203c721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740ca32ef4c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1293239fb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e16be014a48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LTT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LTT UTVIKLING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L.T.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Doneheia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25 54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