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677409688e44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d2ea6551f842a7"/>
  </p:sldMasterIdLst>
  <p:sldIdLst>
    <p:sldId xmlns:r="http://schemas.openxmlformats.org/officeDocument/2006/relationships" id="256" r:id="R6007e9eb651e43d6"/>
    <p:sldId xmlns:r="http://schemas.openxmlformats.org/officeDocument/2006/relationships" id="257" r:id="R49c21c47aaee4a56"/>
    <p:sldId xmlns:r="http://schemas.openxmlformats.org/officeDocument/2006/relationships" id="258" r:id="Rd05d10425e3f4208"/>
    <p:sldId xmlns:r="http://schemas.openxmlformats.org/officeDocument/2006/relationships" id="259" r:id="R446f2166efe54c04"/>
    <p:sldId xmlns:r="http://schemas.openxmlformats.org/officeDocument/2006/relationships" id="260" r:id="R146cb4425c26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2ea6551f842a7" /><Relationship Type="http://schemas.openxmlformats.org/officeDocument/2006/relationships/slide" Target="/ppt/slides/slide1.xml" Id="R6007e9eb651e43d6" /><Relationship Type="http://schemas.openxmlformats.org/officeDocument/2006/relationships/slide" Target="/ppt/slides/slide2.xml" Id="R49c21c47aaee4a56" /><Relationship Type="http://schemas.openxmlformats.org/officeDocument/2006/relationships/slide" Target="/ppt/slides/slide3.xml" Id="Rd05d10425e3f4208" /><Relationship Type="http://schemas.openxmlformats.org/officeDocument/2006/relationships/slide" Target="/ppt/slides/slide4.xml" Id="R446f2166efe54c04" /><Relationship Type="http://schemas.openxmlformats.org/officeDocument/2006/relationships/slide" Target="/ppt/slides/slide5.xml" Id="R146cb4425c26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075e202404c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b358d8f504d1c" /><Relationship Type="http://schemas.openxmlformats.org/officeDocument/2006/relationships/theme" Target="/ppt/slideMasters/theme/theme1.xml" Id="R43f7b8b533e14f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3b358d8f504d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b2e2cf90e44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096cc4ac646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7d87715664f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561b7f36a41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1fdfe537049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