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418c672ed74b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1d670085cd452c"/>
  </p:sldMasterIdLst>
  <p:sldIdLst>
    <p:sldId xmlns:r="http://schemas.openxmlformats.org/officeDocument/2006/relationships" id="256" r:id="Rcb49d2a0efcb473a"/>
    <p:sldId xmlns:r="http://schemas.openxmlformats.org/officeDocument/2006/relationships" id="257" r:id="R39bca4bd9c1e4a0c"/>
    <p:sldId xmlns:r="http://schemas.openxmlformats.org/officeDocument/2006/relationships" id="258" r:id="R5f4600feaf654879"/>
    <p:sldId xmlns:r="http://schemas.openxmlformats.org/officeDocument/2006/relationships" id="259" r:id="R6747030e60144a6c"/>
    <p:sldId xmlns:r="http://schemas.openxmlformats.org/officeDocument/2006/relationships" id="260" r:id="R5bbfe6c2c5464204"/>
    <p:sldId xmlns:r="http://schemas.openxmlformats.org/officeDocument/2006/relationships" id="261" r:id="R12dc2efc925c4cf6"/>
    <p:sldId xmlns:r="http://schemas.openxmlformats.org/officeDocument/2006/relationships" id="262" r:id="Rb8186b2d27a54d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1d670085cd452c" /><Relationship Type="http://schemas.openxmlformats.org/officeDocument/2006/relationships/slide" Target="/ppt/slides/slide1.xml" Id="Rcb49d2a0efcb473a" /><Relationship Type="http://schemas.openxmlformats.org/officeDocument/2006/relationships/slide" Target="/ppt/slides/slide2.xml" Id="R39bca4bd9c1e4a0c" /><Relationship Type="http://schemas.openxmlformats.org/officeDocument/2006/relationships/slide" Target="/ppt/slides/slide3.xml" Id="R5f4600feaf654879" /><Relationship Type="http://schemas.openxmlformats.org/officeDocument/2006/relationships/slide" Target="/ppt/slides/slide4.xml" Id="R6747030e60144a6c" /><Relationship Type="http://schemas.openxmlformats.org/officeDocument/2006/relationships/slide" Target="/ppt/slides/slide5.xml" Id="R5bbfe6c2c5464204" /><Relationship Type="http://schemas.openxmlformats.org/officeDocument/2006/relationships/slide" Target="/ppt/slides/slide6.xml" Id="R12dc2efc925c4cf6" /><Relationship Type="http://schemas.openxmlformats.org/officeDocument/2006/relationships/slide" Target="/ppt/slides/slide7.xml" Id="Rb8186b2d27a54d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dc981550b40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3ba068bed4154" /><Relationship Type="http://schemas.openxmlformats.org/officeDocument/2006/relationships/theme" Target="/ppt/slideMasters/theme/theme1.xml" Id="R0ff4c4241af149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83ba068bed41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6f76520864f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5d9202a4647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006174de6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c3296c23c4b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2b2c9d36945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9e0d75a5247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abe8697f64f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SIROCCO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SIROCCO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420 340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351 325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3 336 915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3 368 025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VIVI HAUGERUD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3030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vivi@sirocco.no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984 698 313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