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95f28818c843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0413af381e4796"/>
  </p:sldMasterIdLst>
  <p:sldIdLst>
    <p:sldId xmlns:r="http://schemas.openxmlformats.org/officeDocument/2006/relationships" id="256" r:id="Ra590876583c3489d"/>
    <p:sldId xmlns:r="http://schemas.openxmlformats.org/officeDocument/2006/relationships" id="257" r:id="Rfa09b33e5cf24005"/>
    <p:sldId xmlns:r="http://schemas.openxmlformats.org/officeDocument/2006/relationships" id="258" r:id="R982fc7c0a060415e"/>
    <p:sldId xmlns:r="http://schemas.openxmlformats.org/officeDocument/2006/relationships" id="259" r:id="R7758f1013f374ab7"/>
    <p:sldId xmlns:r="http://schemas.openxmlformats.org/officeDocument/2006/relationships" id="260" r:id="Rc3e3b2e8148f4294"/>
    <p:sldId xmlns:r="http://schemas.openxmlformats.org/officeDocument/2006/relationships" id="261" r:id="R95a14e72b2994f24"/>
    <p:sldId xmlns:r="http://schemas.openxmlformats.org/officeDocument/2006/relationships" id="262" r:id="R0f80756a54b14c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413af381e4796" /><Relationship Type="http://schemas.openxmlformats.org/officeDocument/2006/relationships/slide" Target="/ppt/slides/slide1.xml" Id="Ra590876583c3489d" /><Relationship Type="http://schemas.openxmlformats.org/officeDocument/2006/relationships/slide" Target="/ppt/slides/slide2.xml" Id="Rfa09b33e5cf24005" /><Relationship Type="http://schemas.openxmlformats.org/officeDocument/2006/relationships/slide" Target="/ppt/slides/slide3.xml" Id="R982fc7c0a060415e" /><Relationship Type="http://schemas.openxmlformats.org/officeDocument/2006/relationships/slide" Target="/ppt/slides/slide4.xml" Id="R7758f1013f374ab7" /><Relationship Type="http://schemas.openxmlformats.org/officeDocument/2006/relationships/slide" Target="/ppt/slides/slide5.xml" Id="Rc3e3b2e8148f4294" /><Relationship Type="http://schemas.openxmlformats.org/officeDocument/2006/relationships/slide" Target="/ppt/slides/slide6.xml" Id="R95a14e72b2994f24" /><Relationship Type="http://schemas.openxmlformats.org/officeDocument/2006/relationships/slide" Target="/ppt/slides/slide7.xml" Id="R0f80756a54b14c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a2b4ecc9a4e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d33a96c6143ee" /><Relationship Type="http://schemas.openxmlformats.org/officeDocument/2006/relationships/theme" Target="/ppt/slideMasters/theme/theme1.xml" Id="Raa71a17c6b8246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dd33a96c6143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64893d4784f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05291975145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eb9c6982f47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0921a791e4f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62a5a40e043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2a7e1cbd84e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961b80bb648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LUSA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LUSA HOLDING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16 226 875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16 242 467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DAG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Kongsvingerveg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984 733 402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