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5efb0b9b5b43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833731e49b419f"/>
  </p:sldMasterIdLst>
  <p:sldIdLst>
    <p:sldId xmlns:r="http://schemas.openxmlformats.org/officeDocument/2006/relationships" id="256" r:id="R9629c904277a4248"/>
    <p:sldId xmlns:r="http://schemas.openxmlformats.org/officeDocument/2006/relationships" id="257" r:id="Ra066c58d5cac4343"/>
    <p:sldId xmlns:r="http://schemas.openxmlformats.org/officeDocument/2006/relationships" id="258" r:id="Rc313705e21814dd4"/>
    <p:sldId xmlns:r="http://schemas.openxmlformats.org/officeDocument/2006/relationships" id="259" r:id="Racda2bfed7044c33"/>
    <p:sldId xmlns:r="http://schemas.openxmlformats.org/officeDocument/2006/relationships" id="260" r:id="R6fa43e48d0f643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33731e49b419f" /><Relationship Type="http://schemas.openxmlformats.org/officeDocument/2006/relationships/slide" Target="/ppt/slides/slide1.xml" Id="R9629c904277a4248" /><Relationship Type="http://schemas.openxmlformats.org/officeDocument/2006/relationships/slide" Target="/ppt/slides/slide2.xml" Id="Ra066c58d5cac4343" /><Relationship Type="http://schemas.openxmlformats.org/officeDocument/2006/relationships/slide" Target="/ppt/slides/slide3.xml" Id="Rc313705e21814dd4" /><Relationship Type="http://schemas.openxmlformats.org/officeDocument/2006/relationships/slide" Target="/ppt/slides/slide4.xml" Id="Racda2bfed7044c33" /><Relationship Type="http://schemas.openxmlformats.org/officeDocument/2006/relationships/slide" Target="/ppt/slides/slide5.xml" Id="R6fa43e48d0f643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90132b33249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66b0a9f87479e" /><Relationship Type="http://schemas.openxmlformats.org/officeDocument/2006/relationships/theme" Target="/ppt/slideMasters/theme/theme1.xml" Id="R927db0f1735f4a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366b0a9f8747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b089d3cec45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ac75bd69745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417d13c024e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305259a7647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a7a54b5c14f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 FJELLKRO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 FJELLKRO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984 880 340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