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e0c2c389d04a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f51a4802c446ce"/>
  </p:sldMasterIdLst>
  <p:sldIdLst>
    <p:sldId xmlns:r="http://schemas.openxmlformats.org/officeDocument/2006/relationships" id="256" r:id="R46df91e6e88a45de"/>
    <p:sldId xmlns:r="http://schemas.openxmlformats.org/officeDocument/2006/relationships" id="257" r:id="R4116dad0545b4035"/>
    <p:sldId xmlns:r="http://schemas.openxmlformats.org/officeDocument/2006/relationships" id="258" r:id="Ra1a1b2c0a5634259"/>
    <p:sldId xmlns:r="http://schemas.openxmlformats.org/officeDocument/2006/relationships" id="259" r:id="Rcb0ec49e029e49c3"/>
    <p:sldId xmlns:r="http://schemas.openxmlformats.org/officeDocument/2006/relationships" id="260" r:id="R69241c81d4a84077"/>
    <p:sldId xmlns:r="http://schemas.openxmlformats.org/officeDocument/2006/relationships" id="261" r:id="R6789d67e9d2d49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51a4802c446ce" /><Relationship Type="http://schemas.openxmlformats.org/officeDocument/2006/relationships/slide" Target="/ppt/slides/slide1.xml" Id="R46df91e6e88a45de" /><Relationship Type="http://schemas.openxmlformats.org/officeDocument/2006/relationships/slide" Target="/ppt/slides/slide2.xml" Id="R4116dad0545b4035" /><Relationship Type="http://schemas.openxmlformats.org/officeDocument/2006/relationships/slide" Target="/ppt/slides/slide3.xml" Id="Ra1a1b2c0a5634259" /><Relationship Type="http://schemas.openxmlformats.org/officeDocument/2006/relationships/slide" Target="/ppt/slides/slide4.xml" Id="Rcb0ec49e029e49c3" /><Relationship Type="http://schemas.openxmlformats.org/officeDocument/2006/relationships/slide" Target="/ppt/slides/slide5.xml" Id="R69241c81d4a84077" /><Relationship Type="http://schemas.openxmlformats.org/officeDocument/2006/relationships/slide" Target="/ppt/slides/slide6.xml" Id="R6789d67e9d2d49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98eb5cbe143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1b6ebb328472b" /><Relationship Type="http://schemas.openxmlformats.org/officeDocument/2006/relationships/theme" Target="/ppt/slideMasters/theme/theme1.xml" Id="R834fbda646d84c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01b6ebb32847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d34e3ac8a49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f3fd75f454b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f3e14c5ef47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b3d6548a0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27cf3173e41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4b9c41e12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INTERHANDS IMPACT FUND STI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INTERHANDS IMPACT FUND STI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INTERHANDS IMPACT FUND STI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INTERHANDS IMPACT FUND STI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INTERHANDS IMPACT FUND STI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INTERHANDS IMPACT FUND STI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−1 375 695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559 999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12 220 965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12 298 018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INTERHANDS IMPACT FUND STI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Schultz, Fjellveien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einar@hiu.no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984 902 514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INTERHANDS IMPACT FUND STI</a:t>
            </a:r>
          </a:p>
        </p:txBody>
      </p:sp>
    </p:spTree>
  </p:cSld>
  <p:clrMapOvr>
    <a:masterClrMapping xmlns:a="http://schemas.openxmlformats.org/drawingml/2006/main"/>
  </p:clrMapOvr>
</p:sld>
</file>