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b618f52c849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ea7227ad6a4631"/>
  </p:sldMasterIdLst>
  <p:sldIdLst>
    <p:sldId xmlns:r="http://schemas.openxmlformats.org/officeDocument/2006/relationships" id="256" r:id="R1a686df5f1f744d8"/>
    <p:sldId xmlns:r="http://schemas.openxmlformats.org/officeDocument/2006/relationships" id="257" r:id="R38b2486d7fe64f77"/>
    <p:sldId xmlns:r="http://schemas.openxmlformats.org/officeDocument/2006/relationships" id="258" r:id="R60584dfb30ca4c0a"/>
    <p:sldId xmlns:r="http://schemas.openxmlformats.org/officeDocument/2006/relationships" id="259" r:id="Rbef437a8f06b4871"/>
    <p:sldId xmlns:r="http://schemas.openxmlformats.org/officeDocument/2006/relationships" id="260" r:id="R196a237034a54910"/>
    <p:sldId xmlns:r="http://schemas.openxmlformats.org/officeDocument/2006/relationships" id="261" r:id="Re477ed1b857a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ea7227ad6a4631" /><Relationship Type="http://schemas.openxmlformats.org/officeDocument/2006/relationships/slide" Target="/ppt/slides/slide1.xml" Id="R1a686df5f1f744d8" /><Relationship Type="http://schemas.openxmlformats.org/officeDocument/2006/relationships/slide" Target="/ppt/slides/slide2.xml" Id="R38b2486d7fe64f77" /><Relationship Type="http://schemas.openxmlformats.org/officeDocument/2006/relationships/slide" Target="/ppt/slides/slide3.xml" Id="R60584dfb30ca4c0a" /><Relationship Type="http://schemas.openxmlformats.org/officeDocument/2006/relationships/slide" Target="/ppt/slides/slide4.xml" Id="Rbef437a8f06b4871" /><Relationship Type="http://schemas.openxmlformats.org/officeDocument/2006/relationships/slide" Target="/ppt/slides/slide5.xml" Id="R196a237034a54910" /><Relationship Type="http://schemas.openxmlformats.org/officeDocument/2006/relationships/slide" Target="/ppt/slides/slide6.xml" Id="Re477ed1b857a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a70af386a848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5dd8db0204cf4" /><Relationship Type="http://schemas.openxmlformats.org/officeDocument/2006/relationships/theme" Target="/ppt/slideMasters/theme/theme1.xml" Id="Re170ab5a93044d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5dd8db020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23c7a2d014a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4bd3dc754e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5bf6a9730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22a243a2b45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753ef62fb48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2431dbac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ELECTRONICS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ELECTRONICS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20 204 000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13 543 000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984 903 006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ELECTRONICS AS</a:t>
            </a:r>
          </a:p>
        </p:txBody>
      </p:sp>
    </p:spTree>
  </p:cSld>
  <p:clrMapOvr>
    <a:masterClrMapping xmlns:a="http://schemas.openxmlformats.org/drawingml/2006/main"/>
  </p:clrMapOvr>
</p:sld>
</file>