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5896a5d8f45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a92888ce424c49"/>
  </p:sldMasterIdLst>
  <p:sldIdLst>
    <p:sldId xmlns:r="http://schemas.openxmlformats.org/officeDocument/2006/relationships" id="256" r:id="Ra3e7bd7e15c44355"/>
    <p:sldId xmlns:r="http://schemas.openxmlformats.org/officeDocument/2006/relationships" id="257" r:id="R5a455a9d66a945f0"/>
    <p:sldId xmlns:r="http://schemas.openxmlformats.org/officeDocument/2006/relationships" id="258" r:id="R0ce518021721408a"/>
    <p:sldId xmlns:r="http://schemas.openxmlformats.org/officeDocument/2006/relationships" id="259" r:id="R3c983ea9536949f7"/>
    <p:sldId xmlns:r="http://schemas.openxmlformats.org/officeDocument/2006/relationships" id="260" r:id="Rc57ed84b00734d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92888ce424c49" /><Relationship Type="http://schemas.openxmlformats.org/officeDocument/2006/relationships/slide" Target="/ppt/slides/slide1.xml" Id="Ra3e7bd7e15c44355" /><Relationship Type="http://schemas.openxmlformats.org/officeDocument/2006/relationships/slide" Target="/ppt/slides/slide2.xml" Id="R5a455a9d66a945f0" /><Relationship Type="http://schemas.openxmlformats.org/officeDocument/2006/relationships/slide" Target="/ppt/slides/slide3.xml" Id="R0ce518021721408a" /><Relationship Type="http://schemas.openxmlformats.org/officeDocument/2006/relationships/slide" Target="/ppt/slides/slide4.xml" Id="R3c983ea9536949f7" /><Relationship Type="http://schemas.openxmlformats.org/officeDocument/2006/relationships/slide" Target="/ppt/slides/slide5.xml" Id="Rc57ed84b00734d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ae24824144a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034d801bc4cf4" /><Relationship Type="http://schemas.openxmlformats.org/officeDocument/2006/relationships/theme" Target="/ppt/slideMasters/theme/theme1.xml" Id="Re6ac65e6c70848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b034d801bc4c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5db7e70c343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b66b161824c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9f2d63e8f4b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4c6a5a62149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1ea0d197f45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ANUND DYRUD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ANUND DYRUD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Hørtevegen 327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56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