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65f809eeb14a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f9944e69184b8d"/>
  </p:sldMasterIdLst>
  <p:sldIdLst>
    <p:sldId xmlns:r="http://schemas.openxmlformats.org/officeDocument/2006/relationships" id="256" r:id="Ree40458a523f4701"/>
    <p:sldId xmlns:r="http://schemas.openxmlformats.org/officeDocument/2006/relationships" id="257" r:id="R8385e6b16b4248ec"/>
    <p:sldId xmlns:r="http://schemas.openxmlformats.org/officeDocument/2006/relationships" id="258" r:id="R64ba3ca75cfe40c3"/>
    <p:sldId xmlns:r="http://schemas.openxmlformats.org/officeDocument/2006/relationships" id="259" r:id="Re8950d4b90a6472f"/>
    <p:sldId xmlns:r="http://schemas.openxmlformats.org/officeDocument/2006/relationships" id="260" r:id="Rb4d19b9cde894d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f9944e69184b8d" /><Relationship Type="http://schemas.openxmlformats.org/officeDocument/2006/relationships/slide" Target="/ppt/slides/slide1.xml" Id="Ree40458a523f4701" /><Relationship Type="http://schemas.openxmlformats.org/officeDocument/2006/relationships/slide" Target="/ppt/slides/slide2.xml" Id="R8385e6b16b4248ec" /><Relationship Type="http://schemas.openxmlformats.org/officeDocument/2006/relationships/slide" Target="/ppt/slides/slide3.xml" Id="R64ba3ca75cfe40c3" /><Relationship Type="http://schemas.openxmlformats.org/officeDocument/2006/relationships/slide" Target="/ppt/slides/slide4.xml" Id="Re8950d4b90a6472f" /><Relationship Type="http://schemas.openxmlformats.org/officeDocument/2006/relationships/slide" Target="/ppt/slides/slide5.xml" Id="Rb4d19b9cde894d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7e4c63db3a42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11bc5d49c473d" /><Relationship Type="http://schemas.openxmlformats.org/officeDocument/2006/relationships/theme" Target="/ppt/slideMasters/theme/theme1.xml" Id="R9c0de98eaf2843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211bc5d49c47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8c0bb37ce48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6554efe0647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dd0451eeb47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5cc4c12f74b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afcfb713a4b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984 944 721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