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b39551adc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d975ec776a4373"/>
  </p:sldMasterIdLst>
  <p:sldIdLst>
    <p:sldId xmlns:r="http://schemas.openxmlformats.org/officeDocument/2006/relationships" id="256" r:id="R2b0c3804a2be4c30"/>
    <p:sldId xmlns:r="http://schemas.openxmlformats.org/officeDocument/2006/relationships" id="257" r:id="R09e12a18aefe430e"/>
    <p:sldId xmlns:r="http://schemas.openxmlformats.org/officeDocument/2006/relationships" id="258" r:id="Rfdbb7efc02504753"/>
    <p:sldId xmlns:r="http://schemas.openxmlformats.org/officeDocument/2006/relationships" id="259" r:id="R63b4ba8fea8341b5"/>
    <p:sldId xmlns:r="http://schemas.openxmlformats.org/officeDocument/2006/relationships" id="260" r:id="Rab3da062bcf04f35"/>
    <p:sldId xmlns:r="http://schemas.openxmlformats.org/officeDocument/2006/relationships" id="261" r:id="R74be3ef1749f40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975ec776a4373" /><Relationship Type="http://schemas.openxmlformats.org/officeDocument/2006/relationships/slide" Target="/ppt/slides/slide1.xml" Id="R2b0c3804a2be4c30" /><Relationship Type="http://schemas.openxmlformats.org/officeDocument/2006/relationships/slide" Target="/ppt/slides/slide2.xml" Id="R09e12a18aefe430e" /><Relationship Type="http://schemas.openxmlformats.org/officeDocument/2006/relationships/slide" Target="/ppt/slides/slide3.xml" Id="Rfdbb7efc02504753" /><Relationship Type="http://schemas.openxmlformats.org/officeDocument/2006/relationships/slide" Target="/ppt/slides/slide4.xml" Id="R63b4ba8fea8341b5" /><Relationship Type="http://schemas.openxmlformats.org/officeDocument/2006/relationships/slide" Target="/ppt/slides/slide5.xml" Id="Rab3da062bcf04f35" /><Relationship Type="http://schemas.openxmlformats.org/officeDocument/2006/relationships/slide" Target="/ppt/slides/slide6.xml" Id="R74be3ef1749f40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577767826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8740f75f4b31" /><Relationship Type="http://schemas.openxmlformats.org/officeDocument/2006/relationships/theme" Target="/ppt/slideMasters/theme/theme1.xml" Id="R856d2a628997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48740f75f4b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63937e994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2343b2a1d44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9f9ea910f41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59a4d46b3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c6c1df6bc45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830770529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