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8a7103e3ee46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9b711e0849b4d8c"/>
  </p:sldMasterIdLst>
  <p:sldIdLst>
    <p:sldId xmlns:r="http://schemas.openxmlformats.org/officeDocument/2006/relationships" id="256" r:id="R98ba797ba1be4974"/>
    <p:sldId xmlns:r="http://schemas.openxmlformats.org/officeDocument/2006/relationships" id="257" r:id="R197be8522ca948fd"/>
    <p:sldId xmlns:r="http://schemas.openxmlformats.org/officeDocument/2006/relationships" id="258" r:id="R02721754410545ba"/>
    <p:sldId xmlns:r="http://schemas.openxmlformats.org/officeDocument/2006/relationships" id="259" r:id="R513615ee5100438a"/>
    <p:sldId xmlns:r="http://schemas.openxmlformats.org/officeDocument/2006/relationships" id="260" r:id="Ra8543a036d0f4a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b711e0849b4d8c" /><Relationship Type="http://schemas.openxmlformats.org/officeDocument/2006/relationships/slide" Target="/ppt/slides/slide1.xml" Id="R98ba797ba1be4974" /><Relationship Type="http://schemas.openxmlformats.org/officeDocument/2006/relationships/slide" Target="/ppt/slides/slide2.xml" Id="R197be8522ca948fd" /><Relationship Type="http://schemas.openxmlformats.org/officeDocument/2006/relationships/slide" Target="/ppt/slides/slide3.xml" Id="R02721754410545ba" /><Relationship Type="http://schemas.openxmlformats.org/officeDocument/2006/relationships/slide" Target="/ppt/slides/slide4.xml" Id="R513615ee5100438a" /><Relationship Type="http://schemas.openxmlformats.org/officeDocument/2006/relationships/slide" Target="/ppt/slides/slide5.xml" Id="Ra8543a036d0f4a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ffb31c26af459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b1efcc4f154836" /><Relationship Type="http://schemas.openxmlformats.org/officeDocument/2006/relationships/theme" Target="/ppt/slideMasters/theme/theme1.xml" Id="Rfe9078101fc746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b1efcc4f15483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d18a68dc70466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2de96db9d649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4fc1c736a5454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9bf04c165d4e4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db3d534cd944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BRIMMEN QUARRY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BRIMMEN QUARRY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BRIMMEN QUARRY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BRIMMEN QUARRY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BRIMMEN QUARRY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BRIMMEN QUARRY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984 953 607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BRIMMEN QUARRY AS</a:t>
            </a:r>
          </a:p>
        </p:txBody>
      </p:sp>
    </p:spTree>
  </p:cSld>
  <p:clrMapOvr>
    <a:masterClrMapping xmlns:a="http://schemas.openxmlformats.org/drawingml/2006/main"/>
  </p:clrMapOvr>
</p:sld>
</file>