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03669f4e4c45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61c3916b5b4f7e"/>
  </p:sldMasterIdLst>
  <p:sldIdLst>
    <p:sldId xmlns:r="http://schemas.openxmlformats.org/officeDocument/2006/relationships" id="256" r:id="R025f7f59b62a4cda"/>
    <p:sldId xmlns:r="http://schemas.openxmlformats.org/officeDocument/2006/relationships" id="257" r:id="R28fd6602193740f9"/>
    <p:sldId xmlns:r="http://schemas.openxmlformats.org/officeDocument/2006/relationships" id="258" r:id="R4e10c0c2e0b347f7"/>
    <p:sldId xmlns:r="http://schemas.openxmlformats.org/officeDocument/2006/relationships" id="259" r:id="R9d64f1508eec44e1"/>
    <p:sldId xmlns:r="http://schemas.openxmlformats.org/officeDocument/2006/relationships" id="260" r:id="R5254026acab041b2"/>
    <p:sldId xmlns:r="http://schemas.openxmlformats.org/officeDocument/2006/relationships" id="261" r:id="Rac2995067d264202"/>
    <p:sldId xmlns:r="http://schemas.openxmlformats.org/officeDocument/2006/relationships" id="262" r:id="R239082f09abc48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61c3916b5b4f7e" /><Relationship Type="http://schemas.openxmlformats.org/officeDocument/2006/relationships/slide" Target="/ppt/slides/slide1.xml" Id="R025f7f59b62a4cda" /><Relationship Type="http://schemas.openxmlformats.org/officeDocument/2006/relationships/slide" Target="/ppt/slides/slide2.xml" Id="R28fd6602193740f9" /><Relationship Type="http://schemas.openxmlformats.org/officeDocument/2006/relationships/slide" Target="/ppt/slides/slide3.xml" Id="R4e10c0c2e0b347f7" /><Relationship Type="http://schemas.openxmlformats.org/officeDocument/2006/relationships/slide" Target="/ppt/slides/slide4.xml" Id="R9d64f1508eec44e1" /><Relationship Type="http://schemas.openxmlformats.org/officeDocument/2006/relationships/slide" Target="/ppt/slides/slide5.xml" Id="R5254026acab041b2" /><Relationship Type="http://schemas.openxmlformats.org/officeDocument/2006/relationships/slide" Target="/ppt/slides/slide6.xml" Id="Rac2995067d264202" /><Relationship Type="http://schemas.openxmlformats.org/officeDocument/2006/relationships/slide" Target="/ppt/slides/slide7.xml" Id="R239082f09abc48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99bf5d2b6644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7d17d9deb4747" /><Relationship Type="http://schemas.openxmlformats.org/officeDocument/2006/relationships/theme" Target="/ppt/slideMasters/theme/theme1.xml" Id="R4a52b429cb764c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37d17d9deb47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2b91952834b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887dc8ec744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2a9106d2848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ef1a7ba20f4e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8a48cc2de547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9ecdbfd9f42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87c7799b549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 RAAKEN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 RAAKEN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 RAAKEN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 RAAKEN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 RAAKEN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 RAAKEN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1 775 734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−238 400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−325 449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321 659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2 113 391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 RAAKEN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RAAKEN MARIUS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RAAKEN MORTEN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 RAAKEN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Leirvegen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96 51 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984 990 804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 RAAKEN AS</a:t>
            </a:r>
          </a:p>
        </p:txBody>
      </p:sp>
    </p:spTree>
  </p:cSld>
  <p:clrMapOvr>
    <a:masterClrMapping xmlns:a="http://schemas.openxmlformats.org/drawingml/2006/main"/>
  </p:clrMapOvr>
</p:sld>
</file>