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bf3d0723d6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f307929d143db"/>
  </p:sldMasterIdLst>
  <p:sldIdLst>
    <p:sldId xmlns:r="http://schemas.openxmlformats.org/officeDocument/2006/relationships" id="256" r:id="Rf5b23742501542d3"/>
    <p:sldId xmlns:r="http://schemas.openxmlformats.org/officeDocument/2006/relationships" id="257" r:id="R455ac1f5b0bf4dd1"/>
    <p:sldId xmlns:r="http://schemas.openxmlformats.org/officeDocument/2006/relationships" id="258" r:id="R275062186ca746e2"/>
    <p:sldId xmlns:r="http://schemas.openxmlformats.org/officeDocument/2006/relationships" id="259" r:id="Rf69fba5f1f624485"/>
    <p:sldId xmlns:r="http://schemas.openxmlformats.org/officeDocument/2006/relationships" id="260" r:id="R5ef19add0f034509"/>
    <p:sldId xmlns:r="http://schemas.openxmlformats.org/officeDocument/2006/relationships" id="261" r:id="Ra960f894a0c14b1a"/>
    <p:sldId xmlns:r="http://schemas.openxmlformats.org/officeDocument/2006/relationships" id="262" r:id="R9b38ee6b1a7d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f307929d143db" /><Relationship Type="http://schemas.openxmlformats.org/officeDocument/2006/relationships/slide" Target="/ppt/slides/slide1.xml" Id="Rf5b23742501542d3" /><Relationship Type="http://schemas.openxmlformats.org/officeDocument/2006/relationships/slide" Target="/ppt/slides/slide2.xml" Id="R455ac1f5b0bf4dd1" /><Relationship Type="http://schemas.openxmlformats.org/officeDocument/2006/relationships/slide" Target="/ppt/slides/slide3.xml" Id="R275062186ca746e2" /><Relationship Type="http://schemas.openxmlformats.org/officeDocument/2006/relationships/slide" Target="/ppt/slides/slide4.xml" Id="Rf69fba5f1f624485" /><Relationship Type="http://schemas.openxmlformats.org/officeDocument/2006/relationships/slide" Target="/ppt/slides/slide5.xml" Id="R5ef19add0f034509" /><Relationship Type="http://schemas.openxmlformats.org/officeDocument/2006/relationships/slide" Target="/ppt/slides/slide6.xml" Id="Ra960f894a0c14b1a" /><Relationship Type="http://schemas.openxmlformats.org/officeDocument/2006/relationships/slide" Target="/ppt/slides/slide7.xml" Id="R9b38ee6b1a7d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7486dfd5041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5da16f27e4fa4" /><Relationship Type="http://schemas.openxmlformats.org/officeDocument/2006/relationships/theme" Target="/ppt/slideMasters/theme/theme1.xml" Id="Rf1946c1dbc8b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5da16f27e4f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86d8fda7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5d8176700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1b30a2e11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5ae594e27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6a097ca8e48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0aee1c4e42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06d8181c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4 971 650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45 694 154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45 846 084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ANDERS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ANDERS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ANDERS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985 010 951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ANDY AS</a:t>
            </a:r>
          </a:p>
        </p:txBody>
      </p:sp>
    </p:spTree>
  </p:cSld>
  <p:clrMapOvr>
    <a:masterClrMapping xmlns:a="http://schemas.openxmlformats.org/drawingml/2006/main"/>
  </p:clrMapOvr>
</p:sld>
</file>