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2da209aece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481f3421a148f3"/>
  </p:sldMasterIdLst>
  <p:sldIdLst>
    <p:sldId xmlns:r="http://schemas.openxmlformats.org/officeDocument/2006/relationships" id="256" r:id="R1d04be704d7c4ec4"/>
    <p:sldId xmlns:r="http://schemas.openxmlformats.org/officeDocument/2006/relationships" id="257" r:id="R9e31275ba7954ed1"/>
    <p:sldId xmlns:r="http://schemas.openxmlformats.org/officeDocument/2006/relationships" id="258" r:id="R6432635f2ee646a4"/>
    <p:sldId xmlns:r="http://schemas.openxmlformats.org/officeDocument/2006/relationships" id="259" r:id="R447fb223703548d4"/>
    <p:sldId xmlns:r="http://schemas.openxmlformats.org/officeDocument/2006/relationships" id="260" r:id="R717d94ef9fca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81f3421a148f3" /><Relationship Type="http://schemas.openxmlformats.org/officeDocument/2006/relationships/slide" Target="/ppt/slides/slide1.xml" Id="R1d04be704d7c4ec4" /><Relationship Type="http://schemas.openxmlformats.org/officeDocument/2006/relationships/slide" Target="/ppt/slides/slide2.xml" Id="R9e31275ba7954ed1" /><Relationship Type="http://schemas.openxmlformats.org/officeDocument/2006/relationships/slide" Target="/ppt/slides/slide3.xml" Id="R6432635f2ee646a4" /><Relationship Type="http://schemas.openxmlformats.org/officeDocument/2006/relationships/slide" Target="/ppt/slides/slide4.xml" Id="R447fb223703548d4" /><Relationship Type="http://schemas.openxmlformats.org/officeDocument/2006/relationships/slide" Target="/ppt/slides/slide5.xml" Id="R717d94ef9fca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d8c6c2a0e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06b1b88084c00" /><Relationship Type="http://schemas.openxmlformats.org/officeDocument/2006/relationships/theme" Target="/ppt/slideMasters/theme/theme1.xml" Id="Rfbcc67c7c76f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106b1b88084c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cf7f125e64c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796f5945444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cc1d33539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142e510b7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a55d48470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