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c6f2962ed345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e9e0a73e0342da"/>
  </p:sldMasterIdLst>
  <p:sldIdLst>
    <p:sldId xmlns:r="http://schemas.openxmlformats.org/officeDocument/2006/relationships" id="256" r:id="R07b86040bcb140af"/>
    <p:sldId xmlns:r="http://schemas.openxmlformats.org/officeDocument/2006/relationships" id="257" r:id="R3a63e41b29944410"/>
    <p:sldId xmlns:r="http://schemas.openxmlformats.org/officeDocument/2006/relationships" id="258" r:id="R7e0be1fa5ba54b80"/>
    <p:sldId xmlns:r="http://schemas.openxmlformats.org/officeDocument/2006/relationships" id="259" r:id="R53a3e3d3a512400d"/>
    <p:sldId xmlns:r="http://schemas.openxmlformats.org/officeDocument/2006/relationships" id="260" r:id="R97c18f949b0543f3"/>
    <p:sldId xmlns:r="http://schemas.openxmlformats.org/officeDocument/2006/relationships" id="261" r:id="R826aaaef45314afd"/>
    <p:sldId xmlns:r="http://schemas.openxmlformats.org/officeDocument/2006/relationships" id="262" r:id="R80c51cbf21a34a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9e0a73e0342da" /><Relationship Type="http://schemas.openxmlformats.org/officeDocument/2006/relationships/slide" Target="/ppt/slides/slide1.xml" Id="R07b86040bcb140af" /><Relationship Type="http://schemas.openxmlformats.org/officeDocument/2006/relationships/slide" Target="/ppt/slides/slide2.xml" Id="R3a63e41b29944410" /><Relationship Type="http://schemas.openxmlformats.org/officeDocument/2006/relationships/slide" Target="/ppt/slides/slide3.xml" Id="R7e0be1fa5ba54b80" /><Relationship Type="http://schemas.openxmlformats.org/officeDocument/2006/relationships/slide" Target="/ppt/slides/slide4.xml" Id="R53a3e3d3a512400d" /><Relationship Type="http://schemas.openxmlformats.org/officeDocument/2006/relationships/slide" Target="/ppt/slides/slide5.xml" Id="R97c18f949b0543f3" /><Relationship Type="http://schemas.openxmlformats.org/officeDocument/2006/relationships/slide" Target="/ppt/slides/slide6.xml" Id="R826aaaef45314afd" /><Relationship Type="http://schemas.openxmlformats.org/officeDocument/2006/relationships/slide" Target="/ppt/slides/slide7.xml" Id="R80c51cbf21a34a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982687d844e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5358f14174dcf" /><Relationship Type="http://schemas.openxmlformats.org/officeDocument/2006/relationships/theme" Target="/ppt/slideMasters/theme/theme1.xml" Id="Raae7c7d14e394d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5358f1417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b3cc45865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64fd36dab44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12462cd8942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b6a42f0d148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835c638e54b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0db23a36244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fef50be514f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LILLEFJELL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LILLEFJELL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874 735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1 411 180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1 564 985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LILLEFJELL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Visetvegen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7724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08 51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985 158 460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LILLEFJELL AS</a:t>
            </a:r>
          </a:p>
        </p:txBody>
      </p:sp>
    </p:spTree>
  </p:cSld>
  <p:clrMapOvr>
    <a:masterClrMapping xmlns:a="http://schemas.openxmlformats.org/drawingml/2006/main"/>
  </p:clrMapOvr>
</p:sld>
</file>