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2d7b6c466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0bf3509954eeb"/>
  </p:sldMasterIdLst>
  <p:sldIdLst>
    <p:sldId xmlns:r="http://schemas.openxmlformats.org/officeDocument/2006/relationships" id="256" r:id="R40c4bcdcddbb43e8"/>
    <p:sldId xmlns:r="http://schemas.openxmlformats.org/officeDocument/2006/relationships" id="257" r:id="Rb73fb0447a384783"/>
    <p:sldId xmlns:r="http://schemas.openxmlformats.org/officeDocument/2006/relationships" id="258" r:id="Re4efd4464263434b"/>
    <p:sldId xmlns:r="http://schemas.openxmlformats.org/officeDocument/2006/relationships" id="259" r:id="R66f8c4a4638440f3"/>
    <p:sldId xmlns:r="http://schemas.openxmlformats.org/officeDocument/2006/relationships" id="260" r:id="R0cb1a5d7faea49a4"/>
    <p:sldId xmlns:r="http://schemas.openxmlformats.org/officeDocument/2006/relationships" id="261" r:id="Reaa965e695504688"/>
    <p:sldId xmlns:r="http://schemas.openxmlformats.org/officeDocument/2006/relationships" id="262" r:id="Re2521fcfcf9c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0bf3509954eeb" /><Relationship Type="http://schemas.openxmlformats.org/officeDocument/2006/relationships/slide" Target="/ppt/slides/slide1.xml" Id="R40c4bcdcddbb43e8" /><Relationship Type="http://schemas.openxmlformats.org/officeDocument/2006/relationships/slide" Target="/ppt/slides/slide2.xml" Id="Rb73fb0447a384783" /><Relationship Type="http://schemas.openxmlformats.org/officeDocument/2006/relationships/slide" Target="/ppt/slides/slide3.xml" Id="Re4efd4464263434b" /><Relationship Type="http://schemas.openxmlformats.org/officeDocument/2006/relationships/slide" Target="/ppt/slides/slide4.xml" Id="R66f8c4a4638440f3" /><Relationship Type="http://schemas.openxmlformats.org/officeDocument/2006/relationships/slide" Target="/ppt/slides/slide5.xml" Id="R0cb1a5d7faea49a4" /><Relationship Type="http://schemas.openxmlformats.org/officeDocument/2006/relationships/slide" Target="/ppt/slides/slide6.xml" Id="Reaa965e695504688" /><Relationship Type="http://schemas.openxmlformats.org/officeDocument/2006/relationships/slide" Target="/ppt/slides/slide7.xml" Id="Re2521fcfcf9c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28c8aa924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3216e2f54fa4" /><Relationship Type="http://schemas.openxmlformats.org/officeDocument/2006/relationships/theme" Target="/ppt/slideMasters/theme/theme1.xml" Id="Rbc9b993e925e4a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853216e2f54f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cfe894c82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fcf8abfa649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25c8c54c6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a69fb7691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77153aa8c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910f1c574b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eb81bb9ac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28 526 244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3 954 997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3 274 520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16 016 390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JOHN ARNE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PATRICK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13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post@andresenogsonn.no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