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9c8615ad1549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46c4671afa423f"/>
  </p:sldMasterIdLst>
  <p:sldIdLst>
    <p:sldId xmlns:r="http://schemas.openxmlformats.org/officeDocument/2006/relationships" id="256" r:id="Rf7a3a23beb8d46d2"/>
    <p:sldId xmlns:r="http://schemas.openxmlformats.org/officeDocument/2006/relationships" id="257" r:id="Rb9ab194770f24b30"/>
    <p:sldId xmlns:r="http://schemas.openxmlformats.org/officeDocument/2006/relationships" id="258" r:id="R89c327a25d8b4d48"/>
    <p:sldId xmlns:r="http://schemas.openxmlformats.org/officeDocument/2006/relationships" id="259" r:id="R1e2dc2ca74864293"/>
    <p:sldId xmlns:r="http://schemas.openxmlformats.org/officeDocument/2006/relationships" id="260" r:id="R89fca9e353074252"/>
    <p:sldId xmlns:r="http://schemas.openxmlformats.org/officeDocument/2006/relationships" id="261" r:id="R31593f24e6c4423a"/>
    <p:sldId xmlns:r="http://schemas.openxmlformats.org/officeDocument/2006/relationships" id="262" r:id="R74cb7de1d16048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6c4671afa423f" /><Relationship Type="http://schemas.openxmlformats.org/officeDocument/2006/relationships/slide" Target="/ppt/slides/slide1.xml" Id="Rf7a3a23beb8d46d2" /><Relationship Type="http://schemas.openxmlformats.org/officeDocument/2006/relationships/slide" Target="/ppt/slides/slide2.xml" Id="Rb9ab194770f24b30" /><Relationship Type="http://schemas.openxmlformats.org/officeDocument/2006/relationships/slide" Target="/ppt/slides/slide3.xml" Id="R89c327a25d8b4d48" /><Relationship Type="http://schemas.openxmlformats.org/officeDocument/2006/relationships/slide" Target="/ppt/slides/slide4.xml" Id="R1e2dc2ca74864293" /><Relationship Type="http://schemas.openxmlformats.org/officeDocument/2006/relationships/slide" Target="/ppt/slides/slide5.xml" Id="R89fca9e353074252" /><Relationship Type="http://schemas.openxmlformats.org/officeDocument/2006/relationships/slide" Target="/ppt/slides/slide6.xml" Id="R31593f24e6c4423a" /><Relationship Type="http://schemas.openxmlformats.org/officeDocument/2006/relationships/slide" Target="/ppt/slides/slide7.xml" Id="R74cb7de1d16048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f0bd6761b742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325aa5cd24605" /><Relationship Type="http://schemas.openxmlformats.org/officeDocument/2006/relationships/theme" Target="/ppt/slideMasters/theme/theme1.xml" Id="R419de4354f2b4c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3325aa5cd246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bcf3bdd7748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35148ab4342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955e7edd646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ccb84807b46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68cf77f9745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349493b7d40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db8b6e9db43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EL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EL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EL INSTALLASJON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EL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EL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EL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84 124 227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905 778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1 058 161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15 976 954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28 835 667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EL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PJA HOLDING AS  –  66,2 %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IDALEN JAN WILLIAM  –  10,8 %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STEIN JARLE  –  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DALHOLT ANDERS K HAUGSENG  –  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BJØRN INGE  –  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LIMM AUDUN STIE  –  4,6 %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EL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Arendalsveien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4878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25 80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post@aei.no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985 170 266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EL INSTALLASJON AS</a:t>
            </a:r>
          </a:p>
        </p:txBody>
      </p:sp>
    </p:spTree>
  </p:cSld>
  <p:clrMapOvr>
    <a:masterClrMapping xmlns:a="http://schemas.openxmlformats.org/drawingml/2006/main"/>
  </p:clrMapOvr>
</p:sld>
</file>