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85c097ba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70ad3e25b423c"/>
  </p:sldMasterIdLst>
  <p:sldIdLst>
    <p:sldId xmlns:r="http://schemas.openxmlformats.org/officeDocument/2006/relationships" id="256" r:id="R9dc2e46562dc4585"/>
    <p:sldId xmlns:r="http://schemas.openxmlformats.org/officeDocument/2006/relationships" id="257" r:id="R1331bdc8eee64b03"/>
    <p:sldId xmlns:r="http://schemas.openxmlformats.org/officeDocument/2006/relationships" id="258" r:id="Rccb330bbe509428d"/>
    <p:sldId xmlns:r="http://schemas.openxmlformats.org/officeDocument/2006/relationships" id="259" r:id="Rd8033427fa9b40bd"/>
    <p:sldId xmlns:r="http://schemas.openxmlformats.org/officeDocument/2006/relationships" id="260" r:id="R3c8c5320aa374f09"/>
    <p:sldId xmlns:r="http://schemas.openxmlformats.org/officeDocument/2006/relationships" id="261" r:id="Rbfc51a1bd661496b"/>
    <p:sldId xmlns:r="http://schemas.openxmlformats.org/officeDocument/2006/relationships" id="262" r:id="R309292cd36ef42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70ad3e25b423c" /><Relationship Type="http://schemas.openxmlformats.org/officeDocument/2006/relationships/slide" Target="/ppt/slides/slide1.xml" Id="R9dc2e46562dc4585" /><Relationship Type="http://schemas.openxmlformats.org/officeDocument/2006/relationships/slide" Target="/ppt/slides/slide2.xml" Id="R1331bdc8eee64b03" /><Relationship Type="http://schemas.openxmlformats.org/officeDocument/2006/relationships/slide" Target="/ppt/slides/slide3.xml" Id="Rccb330bbe509428d" /><Relationship Type="http://schemas.openxmlformats.org/officeDocument/2006/relationships/slide" Target="/ppt/slides/slide4.xml" Id="Rd8033427fa9b40bd" /><Relationship Type="http://schemas.openxmlformats.org/officeDocument/2006/relationships/slide" Target="/ppt/slides/slide5.xml" Id="R3c8c5320aa374f09" /><Relationship Type="http://schemas.openxmlformats.org/officeDocument/2006/relationships/slide" Target="/ppt/slides/slide6.xml" Id="Rbfc51a1bd661496b" /><Relationship Type="http://schemas.openxmlformats.org/officeDocument/2006/relationships/slide" Target="/ppt/slides/slide7.xml" Id="R309292cd36ef42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738f87b56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3455ce6654f5f" /><Relationship Type="http://schemas.openxmlformats.org/officeDocument/2006/relationships/theme" Target="/ppt/slideMasters/theme/theme1.xml" Id="R83abaab73bde4f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3455ce665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976adbd1548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7cddc8e294b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fe7b8c588a41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5c13d3aa74c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8ddbe54524b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cbc2238654c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4c7f0da9d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LIBERG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1 062 067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2 569 712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3 837 474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LIBERG KNUT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15 28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985 174 806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LIBERG AS</a:t>
            </a:r>
          </a:p>
        </p:txBody>
      </p:sp>
    </p:spTree>
  </p:cSld>
  <p:clrMapOvr>
    <a:masterClrMapping xmlns:a="http://schemas.openxmlformats.org/drawingml/2006/main"/>
  </p:clrMapOvr>
</p:sld>
</file>