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bb46775f3b4b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5c3882cc10458b"/>
  </p:sldMasterIdLst>
  <p:sldIdLst>
    <p:sldId xmlns:r="http://schemas.openxmlformats.org/officeDocument/2006/relationships" id="256" r:id="Rb1821086ecc3487e"/>
    <p:sldId xmlns:r="http://schemas.openxmlformats.org/officeDocument/2006/relationships" id="257" r:id="R0dc830bfed744235"/>
    <p:sldId xmlns:r="http://schemas.openxmlformats.org/officeDocument/2006/relationships" id="258" r:id="R252a16ef2e1d4329"/>
    <p:sldId xmlns:r="http://schemas.openxmlformats.org/officeDocument/2006/relationships" id="259" r:id="Ra3fa574167f5435e"/>
    <p:sldId xmlns:r="http://schemas.openxmlformats.org/officeDocument/2006/relationships" id="260" r:id="R7882e99155ec43ec"/>
    <p:sldId xmlns:r="http://schemas.openxmlformats.org/officeDocument/2006/relationships" id="261" r:id="R152cee16c7b04b2d"/>
    <p:sldId xmlns:r="http://schemas.openxmlformats.org/officeDocument/2006/relationships" id="262" r:id="R45f936b3e76148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5c3882cc10458b" /><Relationship Type="http://schemas.openxmlformats.org/officeDocument/2006/relationships/slide" Target="/ppt/slides/slide1.xml" Id="Rb1821086ecc3487e" /><Relationship Type="http://schemas.openxmlformats.org/officeDocument/2006/relationships/slide" Target="/ppt/slides/slide2.xml" Id="R0dc830bfed744235" /><Relationship Type="http://schemas.openxmlformats.org/officeDocument/2006/relationships/slide" Target="/ppt/slides/slide3.xml" Id="R252a16ef2e1d4329" /><Relationship Type="http://schemas.openxmlformats.org/officeDocument/2006/relationships/slide" Target="/ppt/slides/slide4.xml" Id="Ra3fa574167f5435e" /><Relationship Type="http://schemas.openxmlformats.org/officeDocument/2006/relationships/slide" Target="/ppt/slides/slide5.xml" Id="R7882e99155ec43ec" /><Relationship Type="http://schemas.openxmlformats.org/officeDocument/2006/relationships/slide" Target="/ppt/slides/slide6.xml" Id="R152cee16c7b04b2d" /><Relationship Type="http://schemas.openxmlformats.org/officeDocument/2006/relationships/slide" Target="/ppt/slides/slide7.xml" Id="R45f936b3e76148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62f1aa11a34d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25b0bd9a242a7" /><Relationship Type="http://schemas.openxmlformats.org/officeDocument/2006/relationships/theme" Target="/ppt/slideMasters/theme/theme1.xml" Id="Rd75f7e4221144e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825b0bd9a242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444f837c149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1fc671e6045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833a8f24044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0f45be9444e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8d522832a4a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b625df85b45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afe00d9b04b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CROWE STAVANGER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CROWE STAVANGER REVISJON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19 430 723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3 801 814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2 960 674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7 342 242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TOGRO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RISTU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GRØDEM TØNNES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SÆTREVIK TERJE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TUNHEIM RITA SYNNØVE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63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985 182 736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