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ef266e11c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1c13af63f4e3a"/>
  </p:sldMasterIdLst>
  <p:sldIdLst>
    <p:sldId xmlns:r="http://schemas.openxmlformats.org/officeDocument/2006/relationships" id="256" r:id="R29c158380d1e4d75"/>
    <p:sldId xmlns:r="http://schemas.openxmlformats.org/officeDocument/2006/relationships" id="257" r:id="R94772043d2b04673"/>
    <p:sldId xmlns:r="http://schemas.openxmlformats.org/officeDocument/2006/relationships" id="258" r:id="R00654894e3bb46e5"/>
    <p:sldId xmlns:r="http://schemas.openxmlformats.org/officeDocument/2006/relationships" id="259" r:id="Rd1bfd1794a714d7d"/>
    <p:sldId xmlns:r="http://schemas.openxmlformats.org/officeDocument/2006/relationships" id="260" r:id="Rfbb08e6506ac49fe"/>
    <p:sldId xmlns:r="http://schemas.openxmlformats.org/officeDocument/2006/relationships" id="261" r:id="R189fe155488a4ed9"/>
    <p:sldId xmlns:r="http://schemas.openxmlformats.org/officeDocument/2006/relationships" id="262" r:id="Rf9ab82bb6f85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1c13af63f4e3a" /><Relationship Type="http://schemas.openxmlformats.org/officeDocument/2006/relationships/slide" Target="/ppt/slides/slide1.xml" Id="R29c158380d1e4d75" /><Relationship Type="http://schemas.openxmlformats.org/officeDocument/2006/relationships/slide" Target="/ppt/slides/slide2.xml" Id="R94772043d2b04673" /><Relationship Type="http://schemas.openxmlformats.org/officeDocument/2006/relationships/slide" Target="/ppt/slides/slide3.xml" Id="R00654894e3bb46e5" /><Relationship Type="http://schemas.openxmlformats.org/officeDocument/2006/relationships/slide" Target="/ppt/slides/slide4.xml" Id="Rd1bfd1794a714d7d" /><Relationship Type="http://schemas.openxmlformats.org/officeDocument/2006/relationships/slide" Target="/ppt/slides/slide5.xml" Id="Rfbb08e6506ac49fe" /><Relationship Type="http://schemas.openxmlformats.org/officeDocument/2006/relationships/slide" Target="/ppt/slides/slide6.xml" Id="R189fe155488a4ed9" /><Relationship Type="http://schemas.openxmlformats.org/officeDocument/2006/relationships/slide" Target="/ppt/slides/slide7.xml" Id="Rf9ab82bb6f85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93f669c30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db77a3ed49c1" /><Relationship Type="http://schemas.openxmlformats.org/officeDocument/2006/relationships/theme" Target="/ppt/slideMasters/theme/theme1.xml" Id="R2d1d805fff5c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bdb77a3ed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3df4facd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c39c1dbb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046a61d3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eb6f1900d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a895969c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cff028d1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91febb8e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